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5" d="100"/>
          <a:sy n="25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2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8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5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9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9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1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9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3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5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5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6999-5C7E-4FB4-A31B-49044AE8DD3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979F-3A96-4D0C-B909-AF035CBE0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5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6F093D-35DD-438A-B004-094D2CEBB849}"/>
              </a:ext>
            </a:extLst>
          </p:cNvPr>
          <p:cNvSpPr txBox="1"/>
          <p:nvPr/>
        </p:nvSpPr>
        <p:spPr>
          <a:xfrm>
            <a:off x="17912434" y="1163982"/>
            <a:ext cx="2520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Name of STUDENT:</a:t>
            </a:r>
          </a:p>
          <a:p>
            <a:endParaRPr lang="en-US" sz="1300" dirty="0"/>
          </a:p>
          <a:p>
            <a:r>
              <a:rPr lang="en-US" sz="1300" dirty="0"/>
              <a:t>Affiliation:</a:t>
            </a:r>
          </a:p>
          <a:p>
            <a:endParaRPr lang="en-US" sz="1300" dirty="0"/>
          </a:p>
          <a:p>
            <a:r>
              <a:rPr lang="en-US" sz="1300" dirty="0"/>
              <a:t>Email:</a:t>
            </a:r>
            <a:endParaRPr lang="en-MY" sz="13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A59A627-4074-4598-9ECD-BC1DA8939DB0}"/>
              </a:ext>
            </a:extLst>
          </p:cNvPr>
          <p:cNvSpPr/>
          <p:nvPr/>
        </p:nvSpPr>
        <p:spPr>
          <a:xfrm>
            <a:off x="16539246" y="1080286"/>
            <a:ext cx="1260000" cy="126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CEAB7-D620-40BC-8091-680FFD8A32D7}"/>
              </a:ext>
            </a:extLst>
          </p:cNvPr>
          <p:cNvSpPr txBox="1"/>
          <p:nvPr/>
        </p:nvSpPr>
        <p:spPr>
          <a:xfrm>
            <a:off x="17912434" y="2930529"/>
            <a:ext cx="2520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Name of supervisor:</a:t>
            </a:r>
          </a:p>
          <a:p>
            <a:endParaRPr lang="en-US" sz="1300" dirty="0"/>
          </a:p>
          <a:p>
            <a:r>
              <a:rPr lang="en-US" sz="1300" dirty="0"/>
              <a:t>Affiliation:</a:t>
            </a:r>
          </a:p>
          <a:p>
            <a:endParaRPr lang="en-US" sz="1300" dirty="0"/>
          </a:p>
          <a:p>
            <a:r>
              <a:rPr lang="en-US" sz="1300" dirty="0"/>
              <a:t>Email:</a:t>
            </a:r>
            <a:endParaRPr lang="en-MY" sz="13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E42BB7E-0013-4829-AF44-8D9505433C1D}"/>
              </a:ext>
            </a:extLst>
          </p:cNvPr>
          <p:cNvSpPr/>
          <p:nvPr/>
        </p:nvSpPr>
        <p:spPr>
          <a:xfrm>
            <a:off x="16539246" y="2846833"/>
            <a:ext cx="1260000" cy="126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063A32-99E4-4F48-BD8D-8EE23101F893}"/>
              </a:ext>
            </a:extLst>
          </p:cNvPr>
          <p:cNvSpPr txBox="1"/>
          <p:nvPr/>
        </p:nvSpPr>
        <p:spPr>
          <a:xfrm>
            <a:off x="16503922" y="120710"/>
            <a:ext cx="3289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AUTHORS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7E1E4F-16DD-47C7-97E5-961F61F7E22B}"/>
              </a:ext>
            </a:extLst>
          </p:cNvPr>
          <p:cNvSpPr txBox="1"/>
          <p:nvPr/>
        </p:nvSpPr>
        <p:spPr>
          <a:xfrm>
            <a:off x="1741296" y="10111513"/>
            <a:ext cx="38975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77803-2EC6-40B6-97B4-839E5CCB8A9F}"/>
              </a:ext>
            </a:extLst>
          </p:cNvPr>
          <p:cNvSpPr txBox="1"/>
          <p:nvPr/>
        </p:nvSpPr>
        <p:spPr>
          <a:xfrm>
            <a:off x="12841445" y="16008599"/>
            <a:ext cx="7928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EXPECTED RESULT / RESULT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B01F13-B643-4A6B-ADEA-E71149882041}"/>
              </a:ext>
            </a:extLst>
          </p:cNvPr>
          <p:cNvSpPr txBox="1"/>
          <p:nvPr/>
        </p:nvSpPr>
        <p:spPr>
          <a:xfrm>
            <a:off x="1423346" y="16031191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METHODOLOGY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9C5694-1667-4DD8-A931-AFE673077EA3}"/>
              </a:ext>
            </a:extLst>
          </p:cNvPr>
          <p:cNvSpPr txBox="1"/>
          <p:nvPr/>
        </p:nvSpPr>
        <p:spPr>
          <a:xfrm>
            <a:off x="12841446" y="9835868"/>
            <a:ext cx="59268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A3AA91-7E2B-4EB8-95D7-642BEFBD4409}"/>
              </a:ext>
            </a:extLst>
          </p:cNvPr>
          <p:cNvSpPr txBox="1"/>
          <p:nvPr/>
        </p:nvSpPr>
        <p:spPr>
          <a:xfrm>
            <a:off x="1423346" y="22476298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32B0E8-D8B5-4E78-84D8-305354FA9241}"/>
              </a:ext>
            </a:extLst>
          </p:cNvPr>
          <p:cNvSpPr txBox="1"/>
          <p:nvPr/>
        </p:nvSpPr>
        <p:spPr>
          <a:xfrm>
            <a:off x="12841446" y="22476298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ACKNOWLEDGEMENT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0A6089-431E-494F-8E5D-FD70D6C7D2D3}"/>
              </a:ext>
            </a:extLst>
          </p:cNvPr>
          <p:cNvSpPr txBox="1"/>
          <p:nvPr/>
        </p:nvSpPr>
        <p:spPr>
          <a:xfrm>
            <a:off x="12841446" y="25737332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16FB4C-FFCF-4834-9C19-40FDDE40878E}"/>
              </a:ext>
            </a:extLst>
          </p:cNvPr>
          <p:cNvSpPr txBox="1"/>
          <p:nvPr/>
        </p:nvSpPr>
        <p:spPr>
          <a:xfrm>
            <a:off x="6917996" y="233900"/>
            <a:ext cx="93307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Title</a:t>
            </a:r>
            <a:br>
              <a:rPr lang="en-US" sz="4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MY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3864C9-DED2-4642-B465-669736B18B50}"/>
              </a:ext>
            </a:extLst>
          </p:cNvPr>
          <p:cNvSpPr txBox="1"/>
          <p:nvPr/>
        </p:nvSpPr>
        <p:spPr>
          <a:xfrm>
            <a:off x="7289990" y="1391514"/>
            <a:ext cx="765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</a:t>
            </a:r>
            <a:r>
              <a:rPr lang="en-US" sz="36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Supervisor</a:t>
            </a:r>
            <a:r>
              <a:rPr lang="en-US" sz="36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MY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CFE958-B43C-46FB-A5A4-E8AF20C29B5D}"/>
              </a:ext>
            </a:extLst>
          </p:cNvPr>
          <p:cNvSpPr txBox="1"/>
          <p:nvPr/>
        </p:nvSpPr>
        <p:spPr>
          <a:xfrm>
            <a:off x="7754334" y="2165277"/>
            <a:ext cx="6729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Affiliations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Affiliations</a:t>
            </a:r>
            <a:endParaRPr lang="en-MY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4" name="Picture 23" descr="Text, logo&#10;&#10;Description automatically generated">
            <a:extLst>
              <a:ext uri="{FF2B5EF4-FFF2-40B4-BE49-F238E27FC236}">
                <a16:creationId xmlns:a16="http://schemas.microsoft.com/office/drawing/2014/main" id="{4B305337-4454-4180-BE49-A000B9013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0" y="195572"/>
            <a:ext cx="6000750" cy="7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94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1787</TotalTime>
  <Words>39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Raimi Dewan</dc:creator>
  <cp:lastModifiedBy>Raimi Dewan</cp:lastModifiedBy>
  <cp:revision>10</cp:revision>
  <dcterms:created xsi:type="dcterms:W3CDTF">2021-01-27T07:53:55Z</dcterms:created>
  <dcterms:modified xsi:type="dcterms:W3CDTF">2021-03-19T14:31:19Z</dcterms:modified>
</cp:coreProperties>
</file>