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23" d="100"/>
          <a:sy n="23" d="100"/>
        </p:scale>
        <p:origin x="2067" y="7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Instituti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descr="Insert Your Institution Logo Here">
            <a:extLst>
              <a:ext uri="{FF2B5EF4-FFF2-40B4-BE49-F238E27FC236}">
                <a16:creationId xmlns:a16="http://schemas.microsoft.com/office/drawing/2014/main" id="{D84B5179-727C-44B2-BAAA-6F098EC1F6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29250" y="28689300"/>
            <a:ext cx="9144000" cy="1585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lang="en-US" dirty="0"/>
              <a:t>Click icon to add your institution logo</a:t>
            </a:r>
          </a:p>
        </p:txBody>
      </p:sp>
    </p:spTree>
    <p:extLst>
      <p:ext uri="{BB962C8B-B14F-4D97-AF65-F5344CB8AC3E}">
        <p14:creationId xmlns:p14="http://schemas.microsoft.com/office/powerpoint/2010/main" val="39343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020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749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5DFA-4390-48D9-877E-DA1DBFE2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759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  <a:prstGeom prst="rect">
            <a:avLst/>
          </a:prstGeo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784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314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  <a:prstGeom prst="rect">
            <a:avLst/>
          </a:prstGeo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79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5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182677FF-3077-43AD-BA5F-81DB960F2EDD}"/>
              </a:ext>
            </a:extLst>
          </p:cNvPr>
          <p:cNvSpPr txBox="1">
            <a:spLocks/>
          </p:cNvSpPr>
          <p:nvPr userDrawn="1"/>
        </p:nvSpPr>
        <p:spPr>
          <a:xfrm>
            <a:off x="15360379" y="32268571"/>
            <a:ext cx="14272860" cy="629526"/>
          </a:xfrm>
          <a:prstGeom prst="rect">
            <a:avLst/>
          </a:prstGeom>
          <a:noFill/>
        </p:spPr>
        <p:txBody>
          <a:bodyPr vert="horz" wrap="square" lIns="63307" tIns="63307" rIns="63307" bIns="63307" rtlCol="0" anchor="ctr" anchorCtr="0">
            <a:spAutoFit/>
          </a:bodyPr>
          <a:lstStyle>
            <a:lvl1pPr marL="0" indent="0" algn="ctr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None/>
              <a:defRPr sz="3622" b="1" u="sng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026755" rtl="0" eaLnBrk="1" fontAlgn="auto" latinLnBrk="0" hangingPunct="1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22" b="1" i="0" u="sng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(click to edit)  ACKNOWLEDGEMENTS or  CONTACT</a:t>
            </a:r>
            <a:endParaRPr kumimoji="0" lang="en-US" sz="3622" b="1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C6E41AEB-DB5E-46A1-A1D0-731D1F7C74A7}"/>
              </a:ext>
            </a:extLst>
          </p:cNvPr>
          <p:cNvSpPr txBox="1">
            <a:spLocks/>
          </p:cNvSpPr>
          <p:nvPr userDrawn="1"/>
        </p:nvSpPr>
        <p:spPr>
          <a:xfrm>
            <a:off x="15349308" y="32996389"/>
            <a:ext cx="14280010" cy="677737"/>
          </a:xfrm>
          <a:prstGeom prst="rect">
            <a:avLst/>
          </a:prstGeom>
        </p:spPr>
        <p:txBody>
          <a:bodyPr vert="horz" wrap="square" lIns="158267" tIns="158267" rIns="158267" bIns="158267" rtlCol="0">
            <a:spAutoFit/>
          </a:bodyPr>
          <a:lstStyle>
            <a:lvl1pPr marL="0" indent="0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None/>
              <a:defRPr sz="2586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1330823" indent="-511854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42677" indent="-511854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405716" indent="-56303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815199" indent="-409483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026755" rtl="0" eaLnBrk="1" fontAlgn="auto" latinLnBrk="0" hangingPunct="1">
              <a:lnSpc>
                <a:spcPct val="90000"/>
              </a:lnSpc>
              <a:spcBef>
                <a:spcPts val="33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586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Type in or paste your text here</a:t>
            </a:r>
            <a:endParaRPr kumimoji="0" lang="en-US" sz="2586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378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651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AE0CCB7A-8D10-4768-AD4D-B5627D5142E3}" type="datetimeFigureOut">
              <a:rPr lang="en-MY" smtClean="0"/>
              <a:t>2/11/2020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A47ED30-8956-4909-BF90-CA0BDA713B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544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74FD0-A82C-4D7B-BA91-B83020C4C28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4"/>
            <a:ext cx="21383625" cy="302741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C8BD34-D1BA-4E0D-95E4-09ECCBAD5012}"/>
              </a:ext>
            </a:extLst>
          </p:cNvPr>
          <p:cNvSpPr txBox="1"/>
          <p:nvPr userDrawn="1"/>
        </p:nvSpPr>
        <p:spPr>
          <a:xfrm>
            <a:off x="14824773" y="29277596"/>
            <a:ext cx="55716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Organized by: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F574E-8A85-4760-932F-39E7F65715E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2756" y="29177149"/>
            <a:ext cx="2948946" cy="9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7" r:id="rId6"/>
    <p:sldLayoutId id="2147483665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93FFA5-3443-4BD0-9D1C-E59878C4AD17}"/>
              </a:ext>
            </a:extLst>
          </p:cNvPr>
          <p:cNvSpPr txBox="1"/>
          <p:nvPr/>
        </p:nvSpPr>
        <p:spPr>
          <a:xfrm>
            <a:off x="14259401" y="4681485"/>
            <a:ext cx="2520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Name of Author:</a:t>
            </a:r>
          </a:p>
          <a:p>
            <a:endParaRPr lang="en-US" sz="1300" dirty="0"/>
          </a:p>
          <a:p>
            <a:r>
              <a:rPr lang="en-US" sz="1300" dirty="0"/>
              <a:t>Affiliation:</a:t>
            </a:r>
          </a:p>
          <a:p>
            <a:endParaRPr lang="en-US" sz="1300" dirty="0"/>
          </a:p>
          <a:p>
            <a:r>
              <a:rPr lang="en-US" sz="1300" dirty="0"/>
              <a:t>Email:</a:t>
            </a:r>
            <a:endParaRPr lang="en-MY" sz="13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D5BDD1-40F1-4D37-BB1C-524A0A9964A7}"/>
              </a:ext>
            </a:extLst>
          </p:cNvPr>
          <p:cNvSpPr/>
          <p:nvPr/>
        </p:nvSpPr>
        <p:spPr>
          <a:xfrm>
            <a:off x="12886213" y="4597789"/>
            <a:ext cx="1260000" cy="126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01BA58-0CDD-458C-AF72-B905B93495C4}"/>
              </a:ext>
            </a:extLst>
          </p:cNvPr>
          <p:cNvSpPr txBox="1"/>
          <p:nvPr/>
        </p:nvSpPr>
        <p:spPr>
          <a:xfrm>
            <a:off x="14259401" y="6448032"/>
            <a:ext cx="2520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Name of Author:</a:t>
            </a:r>
          </a:p>
          <a:p>
            <a:endParaRPr lang="en-US" sz="1300" dirty="0"/>
          </a:p>
          <a:p>
            <a:r>
              <a:rPr lang="en-US" sz="1300" dirty="0"/>
              <a:t>Affiliation:</a:t>
            </a:r>
          </a:p>
          <a:p>
            <a:endParaRPr lang="en-US" sz="1300" dirty="0"/>
          </a:p>
          <a:p>
            <a:r>
              <a:rPr lang="en-US" sz="1300" dirty="0"/>
              <a:t>Email:</a:t>
            </a:r>
            <a:endParaRPr lang="en-MY" sz="13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097637B-AF30-4172-99DF-CDC688AE2ABE}"/>
              </a:ext>
            </a:extLst>
          </p:cNvPr>
          <p:cNvSpPr/>
          <p:nvPr/>
        </p:nvSpPr>
        <p:spPr>
          <a:xfrm>
            <a:off x="12886213" y="6364336"/>
            <a:ext cx="1260000" cy="126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58253B-6A38-48E7-984C-EB2EA16CB3DB}"/>
              </a:ext>
            </a:extLst>
          </p:cNvPr>
          <p:cNvSpPr txBox="1"/>
          <p:nvPr/>
        </p:nvSpPr>
        <p:spPr>
          <a:xfrm>
            <a:off x="18717101" y="4681485"/>
            <a:ext cx="2520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Name of Author:</a:t>
            </a:r>
          </a:p>
          <a:p>
            <a:endParaRPr lang="en-US" sz="1300" dirty="0"/>
          </a:p>
          <a:p>
            <a:r>
              <a:rPr lang="en-US" sz="1300" dirty="0"/>
              <a:t>Affiliation:</a:t>
            </a:r>
          </a:p>
          <a:p>
            <a:endParaRPr lang="en-US" sz="1300" dirty="0"/>
          </a:p>
          <a:p>
            <a:r>
              <a:rPr lang="en-US" sz="1300" dirty="0"/>
              <a:t>Email:</a:t>
            </a:r>
            <a:endParaRPr lang="en-MY" sz="13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FD17ADF-F60F-494C-A654-4C41C78A318F}"/>
              </a:ext>
            </a:extLst>
          </p:cNvPr>
          <p:cNvSpPr/>
          <p:nvPr/>
        </p:nvSpPr>
        <p:spPr>
          <a:xfrm>
            <a:off x="17343913" y="4597789"/>
            <a:ext cx="1260000" cy="126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A2E8A0-D7DA-4AC2-A74C-3B9EF1F24817}"/>
              </a:ext>
            </a:extLst>
          </p:cNvPr>
          <p:cNvSpPr txBox="1"/>
          <p:nvPr/>
        </p:nvSpPr>
        <p:spPr>
          <a:xfrm>
            <a:off x="18863625" y="6448031"/>
            <a:ext cx="2520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Name of Author:</a:t>
            </a:r>
          </a:p>
          <a:p>
            <a:endParaRPr lang="en-US" sz="1300" dirty="0"/>
          </a:p>
          <a:p>
            <a:r>
              <a:rPr lang="en-US" sz="1300" dirty="0"/>
              <a:t>Affiliation:</a:t>
            </a:r>
          </a:p>
          <a:p>
            <a:endParaRPr lang="en-US" sz="1300" dirty="0"/>
          </a:p>
          <a:p>
            <a:r>
              <a:rPr lang="en-US" sz="1300" dirty="0"/>
              <a:t>Email:</a:t>
            </a:r>
            <a:endParaRPr lang="en-MY" sz="13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B8D3A38-7C30-4918-AB41-9A577A2F4EE2}"/>
              </a:ext>
            </a:extLst>
          </p:cNvPr>
          <p:cNvSpPr/>
          <p:nvPr/>
        </p:nvSpPr>
        <p:spPr>
          <a:xfrm>
            <a:off x="17343913" y="6388651"/>
            <a:ext cx="1260000" cy="123568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148633-5B3A-4C19-99BA-DCB2902CEF67}"/>
              </a:ext>
            </a:extLst>
          </p:cNvPr>
          <p:cNvSpPr txBox="1"/>
          <p:nvPr/>
        </p:nvSpPr>
        <p:spPr>
          <a:xfrm>
            <a:off x="15134751" y="3638213"/>
            <a:ext cx="3289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AUTHORS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9AF166-4E63-426A-B6CD-0FC9DF18B565}"/>
              </a:ext>
            </a:extLst>
          </p:cNvPr>
          <p:cNvSpPr txBox="1"/>
          <p:nvPr/>
        </p:nvSpPr>
        <p:spPr>
          <a:xfrm>
            <a:off x="1741297" y="10111513"/>
            <a:ext cx="3289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ABSTRACT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847EEA-7AC5-478C-9CE9-C964D98FFAE0}"/>
              </a:ext>
            </a:extLst>
          </p:cNvPr>
          <p:cNvSpPr txBox="1"/>
          <p:nvPr/>
        </p:nvSpPr>
        <p:spPr>
          <a:xfrm>
            <a:off x="12841446" y="16008599"/>
            <a:ext cx="7105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RESULTS &amp; DISCUSSION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B03F16-229B-4978-8F63-BBD069A71E1A}"/>
              </a:ext>
            </a:extLst>
          </p:cNvPr>
          <p:cNvSpPr txBox="1"/>
          <p:nvPr/>
        </p:nvSpPr>
        <p:spPr>
          <a:xfrm>
            <a:off x="1423346" y="16031191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METHODOLOGY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D07B2D-C4F3-499C-B7C9-64D26DE8EC80}"/>
              </a:ext>
            </a:extLst>
          </p:cNvPr>
          <p:cNvSpPr txBox="1"/>
          <p:nvPr/>
        </p:nvSpPr>
        <p:spPr>
          <a:xfrm>
            <a:off x="12841446" y="9835868"/>
            <a:ext cx="59268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889CC0-2521-47DC-BFC0-E88167D649DB}"/>
              </a:ext>
            </a:extLst>
          </p:cNvPr>
          <p:cNvSpPr txBox="1"/>
          <p:nvPr/>
        </p:nvSpPr>
        <p:spPr>
          <a:xfrm>
            <a:off x="1423346" y="22476298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2A84BE-3F41-4EBE-A98C-475426944444}"/>
              </a:ext>
            </a:extLst>
          </p:cNvPr>
          <p:cNvSpPr txBox="1"/>
          <p:nvPr/>
        </p:nvSpPr>
        <p:spPr>
          <a:xfrm>
            <a:off x="12841446" y="22476298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ACKNOWLEDGEMENT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F2E327-7C17-4D47-B0D6-DB84963B3C00}"/>
              </a:ext>
            </a:extLst>
          </p:cNvPr>
          <p:cNvSpPr txBox="1"/>
          <p:nvPr/>
        </p:nvSpPr>
        <p:spPr>
          <a:xfrm>
            <a:off x="12841446" y="25737332"/>
            <a:ext cx="633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  <a:endParaRPr lang="en-MY" sz="4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2B485-A599-43AC-945E-C4B95E82E582}"/>
              </a:ext>
            </a:extLst>
          </p:cNvPr>
          <p:cNvSpPr txBox="1"/>
          <p:nvPr/>
        </p:nvSpPr>
        <p:spPr>
          <a:xfrm>
            <a:off x="2779712" y="4405070"/>
            <a:ext cx="93307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Your Title</a:t>
            </a:r>
            <a:br>
              <a:rPr lang="en-US" sz="4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MY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692E9A-1601-4CC9-8E19-1632AA1F3BE3}"/>
              </a:ext>
            </a:extLst>
          </p:cNvPr>
          <p:cNvSpPr txBox="1"/>
          <p:nvPr/>
        </p:nvSpPr>
        <p:spPr>
          <a:xfrm>
            <a:off x="3925284" y="5851807"/>
            <a:ext cx="765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Author01</a:t>
            </a:r>
            <a:r>
              <a:rPr lang="en-US" sz="36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Author02</a:t>
            </a:r>
            <a:r>
              <a:rPr lang="en-US" sz="36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MY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08909C-9BBC-4F35-ADC6-8024F38D1D65}"/>
              </a:ext>
            </a:extLst>
          </p:cNvPr>
          <p:cNvSpPr txBox="1"/>
          <p:nvPr/>
        </p:nvSpPr>
        <p:spPr>
          <a:xfrm>
            <a:off x="4389628" y="6775137"/>
            <a:ext cx="672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Affiliations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Affiliations</a:t>
            </a:r>
            <a:endParaRPr lang="en-MY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7" name="Picture Placeholder 26" descr="A picture containing text&#10;&#10;Description automatically generated">
            <a:extLst>
              <a:ext uri="{FF2B5EF4-FFF2-40B4-BE49-F238E27FC236}">
                <a16:creationId xmlns:a16="http://schemas.microsoft.com/office/drawing/2014/main" id="{53D65935-5DBF-4CEF-8C54-4DF5082D98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73" t="24879" r="8711" b="40728"/>
          <a:stretch/>
        </p:blipFill>
        <p:spPr>
          <a:xfrm>
            <a:off x="19868394" y="70692"/>
            <a:ext cx="1290173" cy="1872977"/>
          </a:xfrm>
        </p:spPr>
      </p:pic>
    </p:spTree>
    <p:extLst>
      <p:ext uri="{BB962C8B-B14F-4D97-AF65-F5344CB8AC3E}">
        <p14:creationId xmlns:p14="http://schemas.microsoft.com/office/powerpoint/2010/main" val="49348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6161</TotalTime>
  <Words>54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asnida abd wahab</cp:lastModifiedBy>
  <cp:revision>21</cp:revision>
  <cp:lastPrinted>2020-01-08T07:50:12Z</cp:lastPrinted>
  <dcterms:created xsi:type="dcterms:W3CDTF">2020-01-08T07:06:33Z</dcterms:created>
  <dcterms:modified xsi:type="dcterms:W3CDTF">2020-11-02T00:42:01Z</dcterms:modified>
</cp:coreProperties>
</file>