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E3A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7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927C0-6DDC-A4CD-493C-53B653A8B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412030-BBED-1E63-9865-2B5F60A50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35E94-428E-15BB-5CBB-7F1B749FF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E84E-65B8-40A8-BAB3-98935AD339F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F8F72-0F36-CED0-0FAD-A973EE69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3BF3F-A5D7-9B90-1694-43100BF55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2E55-A519-4E32-9703-1CF50673E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3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FEB99-8867-73C0-431E-3AE04C01C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7F410-D560-D5B8-5EDE-FD6F7747E4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41E53-6A67-8F6A-0003-CD28D5A46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E84E-65B8-40A8-BAB3-98935AD339F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641B9-EBDF-27EE-F5F5-D2222DE65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BB8A5-D9E4-D5D3-D3F3-C4131325B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2E55-A519-4E32-9703-1CF50673E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9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CF238C-8C4E-6CD7-9530-0C4930687F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F0E773-8DBD-0D63-F79B-BFF19648F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E892B-B4D4-4A15-B1DF-F61D8F0DD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E84E-65B8-40A8-BAB3-98935AD339F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4483B-3B73-BA30-6653-055A26F39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99FFA-CCE2-3EB0-45C3-E5B74F726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2E55-A519-4E32-9703-1CF50673E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38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C3E0F-4F89-52B2-EAE2-81AC8B154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94236-8B49-E5E7-53CC-2F978EC4E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9DB15-3FA3-B3E7-F608-A9A592A5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E84E-65B8-40A8-BAB3-98935AD339F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C65F7-F54F-F876-3DD0-9B7F356B3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BC4A2-F945-0194-C249-F05ECE2D9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2E55-A519-4E32-9703-1CF50673E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76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7FF3F-932B-9DFF-F938-CF819A16C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08422-581D-5BCB-D005-51E6D26AE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C24DA-0068-08AD-7575-BE7AC5A57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E84E-65B8-40A8-BAB3-98935AD339F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356BE-A2E7-1D0C-7421-D10D519DE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ECE2F-9570-DD56-E384-A78CD355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2E55-A519-4E32-9703-1CF50673E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99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0A1B5-FF91-CFA8-620D-4CDED6740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6F71D-0CB1-C58C-E93C-EB1016928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803693-AF2E-5BEB-3352-0945844B2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F5F2E-54AC-BFC7-001C-C4DF6772A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E84E-65B8-40A8-BAB3-98935AD339F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59565E-561E-7F46-7E00-7898C5A04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CA46F-A397-9872-D8B1-0C7A4B8CE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2E55-A519-4E32-9703-1CF50673E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31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A4410-9F95-2AE9-B69F-60810FC29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F4861-635A-4D53-D64E-87CD8D47A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6A20FF-6831-59F3-77BA-AB0D11FF4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D12522-C9EF-FFC6-C972-4E34813F46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5DF80-D6A3-9459-34A1-DD84F79B0A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8E5BF7-3277-262D-5FA1-E27BA6216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E84E-65B8-40A8-BAB3-98935AD339F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644BE3-6F21-749C-562C-24276DAEF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9100F8-48E1-E2C6-7736-CF2CBE07D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2E55-A519-4E32-9703-1CF50673E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72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4E10F-8969-CBDD-2593-65340C5BB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13EF38-04FE-9732-C2FE-CF44CF98B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E84E-65B8-40A8-BAB3-98935AD339F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3EF86C-A680-0C09-E0EC-90F04493B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485229-FEAF-2DA7-3474-94D2667F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2E55-A519-4E32-9703-1CF50673E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7D8E07-2482-B4BA-4E24-5BCB7E544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E84E-65B8-40A8-BAB3-98935AD339F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64587F-AD66-36D5-E569-A90E5F62A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ABB3C-F868-D771-949D-1E989AE4B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2E55-A519-4E32-9703-1CF50673E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3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4FCB6-EC94-FC9B-3EA3-7A48BAC3B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5D3B9-B42B-CFF6-E205-510B2A1B1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D971DC-B277-54F6-A17C-5F9FDAB36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BA2723-C810-2D74-2D8B-7BBDDAA6C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E84E-65B8-40A8-BAB3-98935AD339F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5F305E-F5A4-3DE2-A0FC-C4B2F3294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CE4C9-68C0-220A-0CAA-90D89DA39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2E55-A519-4E32-9703-1CF50673E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6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CC5A1-BF4F-8DE5-F85F-40BD81CB9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13E540-D437-0480-B0D0-2D69CEDBE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7C157-85BD-2A26-A0A5-202DE9828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A8E10-7353-DD76-48B8-C5DB86339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E84E-65B8-40A8-BAB3-98935AD339F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5C6CF7-0F27-89FD-8455-9B1D80E98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F029B0-3BA7-1050-FFC7-C01AA0346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2E55-A519-4E32-9703-1CF50673E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5AEBDA-707E-48CF-B69D-09683C4C5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92AAB-8B40-5680-3542-7AF03A8A9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A5DF7-137E-6684-8C3F-AB52ABAE67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8E84E-65B8-40A8-BAB3-98935AD339F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09ADA-C5A2-0A56-E9B9-CE948BA2ED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DA3E-2D2A-2B27-9FA8-6986D3AF8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42E55-A519-4E32-9703-1CF50673E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6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4078D40-04A0-5A73-63F5-7E88B2D7CC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0903" y="-2673097"/>
            <a:ext cx="6858000" cy="12204194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FE9BE19C-2F99-9850-958E-B5917771B7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343" y="525436"/>
            <a:ext cx="3526931" cy="1193853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3884B67E-46D9-6956-AE39-2567F90B9B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A5A98145-BC25-6D4E-109E-93A229BB34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9DF711-3ADD-B471-5C74-DA3923A904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392" y="236441"/>
            <a:ext cx="5462489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56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E78A90-F820-5D24-F149-53784DF7D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A37066-495F-1D97-B467-93B07F184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32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8642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2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 SHAHIDAN BIN ABDULLAH</dc:creator>
  <cp:lastModifiedBy>AHMAD SHAHIDAN BIN ABDULLAH</cp:lastModifiedBy>
  <cp:revision>4</cp:revision>
  <dcterms:created xsi:type="dcterms:W3CDTF">2022-08-30T10:06:12Z</dcterms:created>
  <dcterms:modified xsi:type="dcterms:W3CDTF">2022-09-01T18:06:40Z</dcterms:modified>
</cp:coreProperties>
</file>