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0" r:id="rId5"/>
    <p:sldId id="271" r:id="rId6"/>
    <p:sldId id="272" r:id="rId7"/>
    <p:sldId id="273" r:id="rId8"/>
    <p:sldId id="268" r:id="rId9"/>
    <p:sldId id="274" r:id="rId10"/>
    <p:sldId id="275" r:id="rId11"/>
    <p:sldId id="276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5D1B-178F-49D1-8984-C0EBBB22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B2B9C-D67B-48F9-A135-F1A1777CC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F6ABA-AB8B-4514-9908-933201BE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5F35F-1C60-4280-84BB-5C06AC32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4D1B2-F9E9-4AD3-A692-9AA203DD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6644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749A-19AA-42B7-9E28-0303CC80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72EC1-6692-4F64-BB46-737E4B8A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60D84-4258-4F7D-9D51-32478896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3D34-477B-4FAC-BA4C-E1F8C7A7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F9336-948C-4B3B-B7B3-C2F338A9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785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32571-FE2B-486E-9A9C-345CADEF6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27985-913C-458E-8D74-6479ABFA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0AE2-5610-497E-8113-E774F438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29A85-A2C9-4ECC-8FED-414B55F8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BBBD7-4D5D-4C93-BD68-0082778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5702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032C-F667-4FBB-B0F5-651FD32A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9FBE1-9FDB-44F4-9862-C6E4791F8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411C4-D338-46A8-BF69-7694CA7D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73526-5F9A-44BF-BA1D-BC55B935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AA6C7-F4E3-4447-9837-0DAF2326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665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7C56-107E-457C-BCBA-095B42C9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11AF-205D-4DA5-98BA-8C57398C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32A4C-573E-403B-9BBB-7170F09D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4BEAA-3BFD-4E35-BB0A-5B08458D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DB4F-1F95-46CA-8554-8048443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422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92FE-7BCC-47A8-97F4-73C88009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F8EF-C4C2-4987-9A99-427940011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CB171-2634-49AC-9E2B-F6C1D3DC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604C2-4949-4AE0-B174-74A849D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BAE03-3FE3-491F-8205-B4208198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8614B-23FE-46BC-A65D-26809752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096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4CF-8E75-4D1F-8F2A-97634755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99E0B-7EB3-42A0-A5B6-323A83FDF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0F10B-8422-4654-A66E-7A5527B9E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C8624-3082-4309-AC6F-7931E963B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251F3-37B8-4334-96A6-10FBD11A4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154F-0E3B-4566-A380-0D39E837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CF4735-09C7-4FF9-9C88-10E2C2A9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06B9D-CA78-4531-BF25-09CE7D7D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846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B3FA-9217-4A3D-B222-29F533ED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21546-187B-4F66-B1D3-E8A554ED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86DCC-EE28-4E6F-AEB5-FF70CF1A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095AF-D387-4A0A-9249-3BB67D68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711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C84B0-0E41-4F60-92FF-7833DFCC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696CA-78A1-49B7-94DB-FD619FEA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2C6DE-3C04-4F45-85D0-D3A648B0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066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A1D6-33E1-447D-9754-616EC4E9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A061-2B8A-4A88-814E-48E4EC4F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05C73-1502-44F5-B7AB-3F0D8FE65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DAA5-5DA7-4DDB-ABF5-010EE895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6B78C-B4DF-48DA-9F8A-FBE80D76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6E24F-C906-496B-8C6D-19AC51AB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459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1E72-3B93-480A-AB6F-DFB16ECA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FA7F2-4F17-43C8-9B61-DCD0F2DD7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FC07E-E8EC-4F92-A7A2-7777C80F8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98B83-E3A5-4259-BAC0-43D6CEEF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9E78-E6AF-40F3-9CFF-83C08DEF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A9CF3-A3EF-49A1-8E82-E62565E4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569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7FA86-0DB0-414D-B70C-3E7406A5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57CC3-99C1-4BDD-AFF5-8B622A2A1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578AA-04B3-4283-92CD-1D73FD64E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1745-A939-4AB4-9044-2F8FDDEE7A31}" type="datetimeFigureOut">
              <a:rPr lang="en-MY" smtClean="0"/>
              <a:t>15/6/2021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DEA16-0E90-4116-83A6-E14F9D88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CFEA-D2DA-4E11-BA1A-79D4941A0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A08D-99C6-477F-AD06-2C9ACF38770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13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ACB25-DD23-480F-BE82-9245A7978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3" t="37576" r="36136" b="19596"/>
          <a:stretch/>
        </p:blipFill>
        <p:spPr>
          <a:xfrm>
            <a:off x="452582" y="549562"/>
            <a:ext cx="11248250" cy="60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33251-246A-455A-BCB6-2C4DD5963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6" t="41751" r="43712" b="15286"/>
          <a:stretch/>
        </p:blipFill>
        <p:spPr>
          <a:xfrm>
            <a:off x="628071" y="0"/>
            <a:ext cx="11255347" cy="65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FB256-A5B1-47F4-B98B-00E6F9D12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79" t="38788" r="44773" b="15421"/>
          <a:stretch/>
        </p:blipFill>
        <p:spPr>
          <a:xfrm>
            <a:off x="1323408" y="344054"/>
            <a:ext cx="9545183" cy="61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97D6EA-7239-45F0-8532-C40A2032DC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800" y="198811"/>
            <a:ext cx="12090400" cy="629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6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B6553-CAFE-444D-B62B-940AD1654B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871" y="114935"/>
            <a:ext cx="11541184" cy="62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FB9BE-83C5-4880-93DE-1C35EFAB5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" t="22357" r="31364" b="13401"/>
          <a:stretch/>
        </p:blipFill>
        <p:spPr>
          <a:xfrm>
            <a:off x="360218" y="341744"/>
            <a:ext cx="11666418" cy="65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1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62348-5CCE-448B-8DF9-C04F96B4B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" t="22895" r="35000" b="12997"/>
          <a:stretch/>
        </p:blipFill>
        <p:spPr>
          <a:xfrm>
            <a:off x="304800" y="230909"/>
            <a:ext cx="11742600" cy="6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1E227-1DAF-474B-B93C-DDCA31561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3" t="23165" r="34848" b="12054"/>
          <a:stretch/>
        </p:blipFill>
        <p:spPr>
          <a:xfrm>
            <a:off x="230909" y="240145"/>
            <a:ext cx="11314988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9B4C2-0CC0-4650-B498-BCBE6C3B2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21818" r="30909" b="10977"/>
          <a:stretch/>
        </p:blipFill>
        <p:spPr>
          <a:xfrm>
            <a:off x="203199" y="267854"/>
            <a:ext cx="11545455" cy="64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5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5BDFA-261D-435D-8FB0-42CB73A76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" t="21684" r="30228" b="12188"/>
          <a:stretch/>
        </p:blipFill>
        <p:spPr>
          <a:xfrm>
            <a:off x="240145" y="406400"/>
            <a:ext cx="11304991" cy="6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4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897FB-C370-47C6-8276-3C3BC4F27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" t="21953" r="32424" b="10438"/>
          <a:stretch/>
        </p:blipFill>
        <p:spPr>
          <a:xfrm>
            <a:off x="230909" y="415635"/>
            <a:ext cx="11434618" cy="66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8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7BA9C-830F-466B-86A2-01B105BA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3" t="21818" r="35681" b="13401"/>
          <a:stretch/>
        </p:blipFill>
        <p:spPr>
          <a:xfrm>
            <a:off x="387927" y="443345"/>
            <a:ext cx="11249891" cy="65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40E8C-B139-43E4-B475-1C382C47D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3" t="27205" r="37348" b="15286"/>
          <a:stretch/>
        </p:blipFill>
        <p:spPr>
          <a:xfrm>
            <a:off x="711199" y="253157"/>
            <a:ext cx="10769601" cy="63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 hairul anuar kamaruddin</dc:creator>
  <cp:lastModifiedBy>wan hairul anuar kamaruddin</cp:lastModifiedBy>
  <cp:revision>12</cp:revision>
  <dcterms:created xsi:type="dcterms:W3CDTF">2021-06-15T00:46:43Z</dcterms:created>
  <dcterms:modified xsi:type="dcterms:W3CDTF">2021-06-15T04:33:15Z</dcterms:modified>
</cp:coreProperties>
</file>