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Lst>
  <p:sldSz cx="18288000" cy="10287000"/>
  <p:notesSz cx="6858000" cy="9144000"/>
  <p:embeddedFontLst>
    <p:embeddedFont>
      <p:font typeface="Arimo" panose="020B0604020202020204" charset="0"/>
      <p:regular r:id="rId14"/>
    </p:embeddedFont>
    <p:embeddedFont>
      <p:font typeface="Montserrat" panose="00000500000000000000" pitchFamily="2" charset="0"/>
      <p:regular r:id="rId15"/>
    </p:embeddedFont>
    <p:embeddedFont>
      <p:font typeface="Montserrat Classic" panose="020B0604020202020204" charset="0"/>
      <p:regular r:id="rId16"/>
    </p:embeddedFont>
    <p:embeddedFont>
      <p:font typeface="Montserrat Classic Bold" panose="020B0604020202020204" charset="0"/>
      <p:regular r:id="rId17"/>
    </p:embeddedFont>
    <p:embeddedFont>
      <p:font typeface="Montserrat Semi-Bold" panose="020B0604020202020204" charset="0"/>
      <p:regular r:id="rId18"/>
    </p:embeddedFont>
    <p:embeddedFont>
      <p:font typeface="Poppins" panose="00000500000000000000" pitchFamily="2" charset="0"/>
      <p:regular r:id="rId19"/>
    </p:embeddedFont>
    <p:embeddedFont>
      <p:font typeface="Poppins Bold" panose="00000800000000000000" charset="0"/>
      <p:regular r:id="rId20"/>
    </p:embeddedFont>
    <p:embeddedFont>
      <p:font typeface="Poppins Semi-Bold" panose="020B0604020202020204" charset="0"/>
      <p:regular r:id="rId21"/>
    </p:embeddedFont>
    <p:embeddedFont>
      <p:font typeface="Poppins Ultra-Bold" panose="020B0604020202020204"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8627"/>
    <a:srgbClr val="0022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45" d="100"/>
          <a:sy n="45" d="100"/>
        </p:scale>
        <p:origin x="1162" y="7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sv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43.svg"/><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sv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12.sv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sv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5.sv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9.svg"/><Relationship Id="rId7" Type="http://schemas.openxmlformats.org/officeDocument/2006/relationships/image" Target="../media/image15.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25.svg"/><Relationship Id="rId5" Type="http://schemas.openxmlformats.org/officeDocument/2006/relationships/image" Target="../media/image21.svg"/><Relationship Id="rId10" Type="http://schemas.openxmlformats.org/officeDocument/2006/relationships/image" Target="../media/image24.png"/><Relationship Id="rId4" Type="http://schemas.openxmlformats.org/officeDocument/2006/relationships/image" Target="../media/image20.png"/><Relationship Id="rId9" Type="http://schemas.openxmlformats.org/officeDocument/2006/relationships/image" Target="../media/image23.svg"/></Relationships>
</file>

<file path=ppt/slides/_rels/slide7.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22.png"/><Relationship Id="rId3" Type="http://schemas.openxmlformats.org/officeDocument/2006/relationships/image" Target="../media/image27.sv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jpeg"/><Relationship Id="rId9" Type="http://schemas.openxmlformats.org/officeDocument/2006/relationships/image" Target="../media/image33.png"/><Relationship Id="rId14" Type="http://schemas.openxmlformats.org/officeDocument/2006/relationships/image" Target="../media/image23.svg"/></Relationships>
</file>

<file path=ppt/slides/_rels/slide8.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39.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A5A9B3FF-8F12-1151-7003-3A0905CBF394}"/>
              </a:ext>
            </a:extLst>
          </p:cNvPr>
          <p:cNvGrpSpPr>
            <a:grpSpLocks noGrp="1" noUngrp="1" noRot="1" noMove="1" noResize="1"/>
          </p:cNvGrpSpPr>
          <p:nvPr/>
        </p:nvGrpSpPr>
        <p:grpSpPr>
          <a:xfrm>
            <a:off x="3432655" y="-7973850"/>
            <a:ext cx="19921263" cy="20015041"/>
            <a:chOff x="3432655" y="-7973850"/>
            <a:chExt cx="19921263" cy="20015041"/>
          </a:xfrm>
        </p:grpSpPr>
        <p:sp>
          <p:nvSpPr>
            <p:cNvPr id="2" name="Freeform 2"/>
            <p:cNvSpPr>
              <a:spLocks noGrp="1" noRot="1" noMove="1" noResize="1" noEditPoints="1" noAdjustHandles="1" noChangeArrowheads="1" noChangeShapeType="1"/>
            </p:cNvSpPr>
            <p:nvPr/>
          </p:nvSpPr>
          <p:spPr>
            <a:xfrm rot="-1156743">
              <a:off x="3432655" y="5851133"/>
              <a:ext cx="19419733" cy="4927757"/>
            </a:xfrm>
            <a:custGeom>
              <a:avLst/>
              <a:gdLst/>
              <a:ahLst/>
              <a:cxnLst/>
              <a:rect l="l" t="t" r="r" b="b"/>
              <a:pathLst>
                <a:path w="19419733" h="4927757">
                  <a:moveTo>
                    <a:pt x="0" y="0"/>
                  </a:moveTo>
                  <a:lnTo>
                    <a:pt x="19419733" y="0"/>
                  </a:lnTo>
                  <a:lnTo>
                    <a:pt x="19419733" y="4927757"/>
                  </a:lnTo>
                  <a:lnTo>
                    <a:pt x="0" y="492775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MY"/>
            </a:p>
          </p:txBody>
        </p:sp>
        <p:grpSp>
          <p:nvGrpSpPr>
            <p:cNvPr id="3" name="Group 3"/>
            <p:cNvGrpSpPr>
              <a:grpSpLocks noGrp="1" noUngrp="1" noRot="1" noMove="1" noResize="1"/>
            </p:cNvGrpSpPr>
            <p:nvPr/>
          </p:nvGrpSpPr>
          <p:grpSpPr>
            <a:xfrm rot="3770254">
              <a:off x="16503101" y="7368291"/>
              <a:ext cx="3342967" cy="6002834"/>
              <a:chOff x="0" y="0"/>
              <a:chExt cx="812800" cy="1459513"/>
            </a:xfrm>
          </p:grpSpPr>
          <p:sp>
            <p:nvSpPr>
              <p:cNvPr id="4" name="Freeform 4"/>
              <p:cNvSpPr>
                <a:spLocks noGrp="1" noRot="1" noMove="1" noResize="1" noEditPoints="1" noAdjustHandles="1" noChangeArrowheads="1" noChangeShapeType="1"/>
              </p:cNvSpPr>
              <p:nvPr/>
            </p:nvSpPr>
            <p:spPr>
              <a:xfrm>
                <a:off x="0" y="0"/>
                <a:ext cx="812800" cy="1459513"/>
              </a:xfrm>
              <a:custGeom>
                <a:avLst/>
                <a:gdLst/>
                <a:ahLst/>
                <a:cxnLst/>
                <a:rect l="l" t="t" r="r" b="b"/>
                <a:pathLst>
                  <a:path w="812800" h="1459513">
                    <a:moveTo>
                      <a:pt x="0" y="0"/>
                    </a:moveTo>
                    <a:lnTo>
                      <a:pt x="812800" y="0"/>
                    </a:lnTo>
                    <a:lnTo>
                      <a:pt x="812800" y="1459513"/>
                    </a:lnTo>
                    <a:lnTo>
                      <a:pt x="0" y="1459513"/>
                    </a:lnTo>
                    <a:close/>
                  </a:path>
                </a:pathLst>
              </a:custGeom>
              <a:solidFill>
                <a:srgbClr val="002F60"/>
              </a:solidFill>
            </p:spPr>
            <p:txBody>
              <a:bodyPr/>
              <a:lstStyle/>
              <a:p>
                <a:endParaRPr lang="en-MY"/>
              </a:p>
            </p:txBody>
          </p:sp>
          <p:sp>
            <p:nvSpPr>
              <p:cNvPr id="5" name="TextBox 5"/>
              <p:cNvSpPr txBox="1">
                <a:spLocks noGrp="1" noRot="1" noMove="1" noResize="1" noEditPoints="1" noAdjustHandles="1" noChangeArrowheads="1" noChangeShapeType="1"/>
              </p:cNvSpPr>
              <p:nvPr/>
            </p:nvSpPr>
            <p:spPr>
              <a:xfrm>
                <a:off x="0" y="-57150"/>
                <a:ext cx="812800" cy="1516663"/>
              </a:xfrm>
              <a:prstGeom prst="rect">
                <a:avLst/>
              </a:prstGeom>
            </p:spPr>
            <p:txBody>
              <a:bodyPr lIns="50800" tIns="50800" rIns="50800" bIns="50800" rtlCol="0" anchor="ctr"/>
              <a:lstStyle/>
              <a:p>
                <a:pPr algn="ctr">
                  <a:lnSpc>
                    <a:spcPts val="2659"/>
                  </a:lnSpc>
                </a:pPr>
                <a:endParaRPr/>
              </a:p>
            </p:txBody>
          </p:sp>
        </p:grpSp>
        <p:sp>
          <p:nvSpPr>
            <p:cNvPr id="6" name="Freeform 6"/>
            <p:cNvSpPr>
              <a:spLocks noGrp="1" noRot="1" noMove="1" noResize="1" noEditPoints="1" noAdjustHandles="1" noChangeArrowheads="1" noChangeShapeType="1"/>
            </p:cNvSpPr>
            <p:nvPr/>
          </p:nvSpPr>
          <p:spPr>
            <a:xfrm rot="-7394909">
              <a:off x="1183064" y="-2572582"/>
              <a:ext cx="16367478" cy="5564942"/>
            </a:xfrm>
            <a:custGeom>
              <a:avLst/>
              <a:gdLst/>
              <a:ahLst/>
              <a:cxnLst/>
              <a:rect l="l" t="t" r="r" b="b"/>
              <a:pathLst>
                <a:path w="16367478" h="5564942">
                  <a:moveTo>
                    <a:pt x="0" y="0"/>
                  </a:moveTo>
                  <a:lnTo>
                    <a:pt x="16367478" y="0"/>
                  </a:lnTo>
                  <a:lnTo>
                    <a:pt x="16367478" y="5564943"/>
                  </a:lnTo>
                  <a:lnTo>
                    <a:pt x="0" y="556494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MY"/>
            </a:p>
          </p:txBody>
        </p:sp>
        <p:grpSp>
          <p:nvGrpSpPr>
            <p:cNvPr id="7" name="Group 7"/>
            <p:cNvGrpSpPr>
              <a:grpSpLocks noGrp="1" noUngrp="1" noRot="1" noMove="1" noResize="1"/>
            </p:cNvGrpSpPr>
            <p:nvPr/>
          </p:nvGrpSpPr>
          <p:grpSpPr>
            <a:xfrm rot="8202600">
              <a:off x="11314825" y="-7625590"/>
              <a:ext cx="12039093" cy="13253655"/>
              <a:chOff x="0" y="0"/>
              <a:chExt cx="2927153" cy="3222458"/>
            </a:xfrm>
          </p:grpSpPr>
          <p:sp>
            <p:nvSpPr>
              <p:cNvPr id="8" name="Freeform 8"/>
              <p:cNvSpPr>
                <a:spLocks noGrp="1" noRot="1" noMove="1" noResize="1" noEditPoints="1" noAdjustHandles="1" noChangeArrowheads="1" noChangeShapeType="1"/>
              </p:cNvSpPr>
              <p:nvPr/>
            </p:nvSpPr>
            <p:spPr>
              <a:xfrm>
                <a:off x="0" y="0"/>
                <a:ext cx="2927153" cy="3222458"/>
              </a:xfrm>
              <a:custGeom>
                <a:avLst/>
                <a:gdLst/>
                <a:ahLst/>
                <a:cxnLst/>
                <a:rect l="l" t="t" r="r" b="b"/>
                <a:pathLst>
                  <a:path w="2927153" h="3222458">
                    <a:moveTo>
                      <a:pt x="0" y="0"/>
                    </a:moveTo>
                    <a:lnTo>
                      <a:pt x="2927153" y="0"/>
                    </a:lnTo>
                    <a:lnTo>
                      <a:pt x="2927153" y="3222458"/>
                    </a:lnTo>
                    <a:lnTo>
                      <a:pt x="0" y="3222458"/>
                    </a:lnTo>
                    <a:close/>
                  </a:path>
                </a:pathLst>
              </a:custGeom>
              <a:solidFill>
                <a:srgbClr val="002F60"/>
              </a:solidFill>
            </p:spPr>
            <p:txBody>
              <a:bodyPr/>
              <a:lstStyle/>
              <a:p>
                <a:endParaRPr lang="en-MY"/>
              </a:p>
            </p:txBody>
          </p:sp>
          <p:sp>
            <p:nvSpPr>
              <p:cNvPr id="9" name="TextBox 9"/>
              <p:cNvSpPr txBox="1">
                <a:spLocks noGrp="1" noRot="1" noMove="1" noResize="1" noEditPoints="1" noAdjustHandles="1" noChangeArrowheads="1" noChangeShapeType="1"/>
              </p:cNvSpPr>
              <p:nvPr/>
            </p:nvSpPr>
            <p:spPr>
              <a:xfrm>
                <a:off x="0" y="-57150"/>
                <a:ext cx="2927153" cy="3279608"/>
              </a:xfrm>
              <a:prstGeom prst="rect">
                <a:avLst/>
              </a:prstGeom>
            </p:spPr>
            <p:txBody>
              <a:bodyPr lIns="50800" tIns="50800" rIns="50800" bIns="50800" rtlCol="0" anchor="ctr"/>
              <a:lstStyle/>
              <a:p>
                <a:pPr algn="ctr">
                  <a:lnSpc>
                    <a:spcPts val="2659"/>
                  </a:lnSpc>
                </a:pPr>
                <a:endParaRPr/>
              </a:p>
            </p:txBody>
          </p:sp>
        </p:grpSp>
        <p:sp>
          <p:nvSpPr>
            <p:cNvPr id="10" name="Freeform 10"/>
            <p:cNvSpPr>
              <a:spLocks noGrp="1" noRot="1" noMove="1" noResize="1" noEditPoints="1" noAdjustHandles="1" noChangeArrowheads="1" noChangeShapeType="1"/>
            </p:cNvSpPr>
            <p:nvPr/>
          </p:nvSpPr>
          <p:spPr>
            <a:xfrm>
              <a:off x="10356395" y="90507"/>
              <a:ext cx="9941911" cy="9941911"/>
            </a:xfrm>
            <a:custGeom>
              <a:avLst/>
              <a:gdLst/>
              <a:ahLst/>
              <a:cxnLst/>
              <a:rect l="l" t="t" r="r" b="b"/>
              <a:pathLst>
                <a:path w="9941911" h="9941911">
                  <a:moveTo>
                    <a:pt x="0" y="0"/>
                  </a:moveTo>
                  <a:lnTo>
                    <a:pt x="9941912" y="0"/>
                  </a:lnTo>
                  <a:lnTo>
                    <a:pt x="9941912" y="9941912"/>
                  </a:lnTo>
                  <a:lnTo>
                    <a:pt x="0" y="994191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MY"/>
            </a:p>
          </p:txBody>
        </p:sp>
        <p:grpSp>
          <p:nvGrpSpPr>
            <p:cNvPr id="11" name="Group 11"/>
            <p:cNvGrpSpPr>
              <a:grpSpLocks noGrp="1" noUngrp="1" noRot="1" noMove="1" noResize="1"/>
            </p:cNvGrpSpPr>
            <p:nvPr/>
          </p:nvGrpSpPr>
          <p:grpSpPr>
            <a:xfrm>
              <a:off x="10847464" y="466174"/>
              <a:ext cx="9321013" cy="9321013"/>
              <a:chOff x="0" y="0"/>
              <a:chExt cx="812800" cy="812800"/>
            </a:xfrm>
          </p:grpSpPr>
          <p:sp>
            <p:nvSpPr>
              <p:cNvPr id="12" name="Freeform 12"/>
              <p:cNvSpPr>
                <a:spLocks noGrp="1" noRot="1" noMove="1" noResize="1" noEditPoints="1" noAdjustHandles="1" noChangeArrowheads="1" noChangeShapeType="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695D1"/>
              </a:solidFill>
            </p:spPr>
            <p:txBody>
              <a:bodyPr/>
              <a:lstStyle/>
              <a:p>
                <a:endParaRPr lang="en-MY"/>
              </a:p>
            </p:txBody>
          </p:sp>
          <p:sp>
            <p:nvSpPr>
              <p:cNvPr id="13" name="TextBox 13"/>
              <p:cNvSpPr txBox="1">
                <a:spLocks noGrp="1" noRot="1" noMove="1" noResize="1" noEditPoints="1" noAdjustHandles="1" noChangeArrowheads="1" noChangeShapeType="1"/>
              </p:cNvSpPr>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4" name="Group 14"/>
            <p:cNvGrpSpPr>
              <a:grpSpLocks noGrp="1" noUngrp="1" noRot="1" noMove="1" noResize="1"/>
            </p:cNvGrpSpPr>
            <p:nvPr/>
          </p:nvGrpSpPr>
          <p:grpSpPr>
            <a:xfrm>
              <a:off x="11078635" y="865716"/>
              <a:ext cx="8717715" cy="8717715"/>
              <a:chOff x="0" y="0"/>
              <a:chExt cx="812800" cy="812800"/>
            </a:xfrm>
          </p:grpSpPr>
          <p:sp>
            <p:nvSpPr>
              <p:cNvPr id="15" name="Freeform 15"/>
              <p:cNvSpPr>
                <a:spLocks noGrp="1" noRot="1" noMove="1" noResize="1" noEditPoints="1" noAdjustHandles="1" noChangeArrowheads="1" noChangeShapeType="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DBF38"/>
              </a:solidFill>
            </p:spPr>
            <p:txBody>
              <a:bodyPr/>
              <a:lstStyle/>
              <a:p>
                <a:endParaRPr lang="en-MY"/>
              </a:p>
            </p:txBody>
          </p:sp>
          <p:sp>
            <p:nvSpPr>
              <p:cNvPr id="16" name="TextBox 16"/>
              <p:cNvSpPr txBox="1">
                <a:spLocks noGrp="1" noRot="1" noMove="1" noResize="1" noEditPoints="1" noAdjustHandles="1" noChangeArrowheads="1" noChangeShapeType="1"/>
              </p:cNvSpPr>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7" name="Group 17"/>
            <p:cNvGrpSpPr>
              <a:grpSpLocks noGrp="1" noUngrp="1" noRot="1" noChangeAspect="1" noMove="1" noResize="1"/>
            </p:cNvGrpSpPr>
            <p:nvPr/>
          </p:nvGrpSpPr>
          <p:grpSpPr>
            <a:xfrm>
              <a:off x="11269570" y="1270554"/>
              <a:ext cx="8164395" cy="8164362"/>
              <a:chOff x="0" y="0"/>
              <a:chExt cx="6350000" cy="6349975"/>
            </a:xfrm>
          </p:grpSpPr>
          <p:sp>
            <p:nvSpPr>
              <p:cNvPr id="18" name="Freeform 18"/>
              <p:cNvSpPr>
                <a:spLocks noGrp="1" noRot="1" noMove="1" noResize="1" noEditPoints="1" noAdjustHandles="1" noChangeArrowheads="1" noChangeShapeType="1"/>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8"/>
                <a:stretch>
                  <a:fillRect l="-26922" r="-26922"/>
                </a:stretch>
              </a:blipFill>
            </p:spPr>
            <p:txBody>
              <a:bodyPr/>
              <a:lstStyle/>
              <a:p>
                <a:endParaRPr lang="en-MY"/>
              </a:p>
            </p:txBody>
          </p:sp>
        </p:grpSp>
      </p:grpSp>
      <p:grpSp>
        <p:nvGrpSpPr>
          <p:cNvPr id="19" name="Group 19"/>
          <p:cNvGrpSpPr/>
          <p:nvPr/>
        </p:nvGrpSpPr>
        <p:grpSpPr>
          <a:xfrm>
            <a:off x="-1719221" y="5929194"/>
            <a:ext cx="7419093" cy="583391"/>
            <a:chOff x="0" y="0"/>
            <a:chExt cx="5168262" cy="406400"/>
          </a:xfrm>
        </p:grpSpPr>
        <p:sp>
          <p:nvSpPr>
            <p:cNvPr id="20" name="Freeform 20"/>
            <p:cNvSpPr/>
            <p:nvPr/>
          </p:nvSpPr>
          <p:spPr>
            <a:xfrm>
              <a:off x="0" y="0"/>
              <a:ext cx="5168262" cy="406400"/>
            </a:xfrm>
            <a:custGeom>
              <a:avLst/>
              <a:gdLst/>
              <a:ahLst/>
              <a:cxnLst/>
              <a:rect l="l" t="t" r="r" b="b"/>
              <a:pathLst>
                <a:path w="5168262" h="406400">
                  <a:moveTo>
                    <a:pt x="4965062" y="0"/>
                  </a:moveTo>
                  <a:cubicBezTo>
                    <a:pt x="5077286" y="0"/>
                    <a:pt x="5168262" y="90976"/>
                    <a:pt x="5168262" y="203200"/>
                  </a:cubicBezTo>
                  <a:cubicBezTo>
                    <a:pt x="5168262" y="315424"/>
                    <a:pt x="5077286" y="406400"/>
                    <a:pt x="4965062" y="406400"/>
                  </a:cubicBezTo>
                  <a:lnTo>
                    <a:pt x="203200" y="406400"/>
                  </a:lnTo>
                  <a:cubicBezTo>
                    <a:pt x="90976" y="406400"/>
                    <a:pt x="0" y="315424"/>
                    <a:pt x="0" y="203200"/>
                  </a:cubicBezTo>
                  <a:cubicBezTo>
                    <a:pt x="0" y="90976"/>
                    <a:pt x="90976" y="0"/>
                    <a:pt x="203200" y="0"/>
                  </a:cubicBezTo>
                  <a:close/>
                </a:path>
              </a:pathLst>
            </a:custGeom>
            <a:solidFill>
              <a:srgbClr val="0296BD"/>
            </a:solidFill>
          </p:spPr>
          <p:txBody>
            <a:bodyPr/>
            <a:lstStyle/>
            <a:p>
              <a:endParaRPr lang="en-MY"/>
            </a:p>
          </p:txBody>
        </p:sp>
        <p:sp>
          <p:nvSpPr>
            <p:cNvPr id="21" name="TextBox 21"/>
            <p:cNvSpPr txBox="1"/>
            <p:nvPr/>
          </p:nvSpPr>
          <p:spPr>
            <a:xfrm>
              <a:off x="0" y="-57150"/>
              <a:ext cx="5168262" cy="463550"/>
            </a:xfrm>
            <a:prstGeom prst="rect">
              <a:avLst/>
            </a:prstGeom>
          </p:spPr>
          <p:txBody>
            <a:bodyPr lIns="50800" tIns="50800" rIns="50800" bIns="50800" rtlCol="0" anchor="ctr"/>
            <a:lstStyle/>
            <a:p>
              <a:pPr algn="ctr">
                <a:lnSpc>
                  <a:spcPts val="2659"/>
                </a:lnSpc>
              </a:pPr>
              <a:endParaRPr/>
            </a:p>
          </p:txBody>
        </p:sp>
      </p:grpSp>
      <p:sp>
        <p:nvSpPr>
          <p:cNvPr id="22" name="Freeform 22"/>
          <p:cNvSpPr/>
          <p:nvPr/>
        </p:nvSpPr>
        <p:spPr>
          <a:xfrm>
            <a:off x="152634" y="8423483"/>
            <a:ext cx="943289" cy="943289"/>
          </a:xfrm>
          <a:custGeom>
            <a:avLst/>
            <a:gdLst/>
            <a:ahLst/>
            <a:cxnLst/>
            <a:rect l="l" t="t" r="r" b="b"/>
            <a:pathLst>
              <a:path w="943289" h="943289">
                <a:moveTo>
                  <a:pt x="0" y="0"/>
                </a:moveTo>
                <a:lnTo>
                  <a:pt x="943288" y="0"/>
                </a:lnTo>
                <a:lnTo>
                  <a:pt x="943288" y="943289"/>
                </a:lnTo>
                <a:lnTo>
                  <a:pt x="0" y="94328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MY"/>
          </a:p>
        </p:txBody>
      </p:sp>
      <p:sp>
        <p:nvSpPr>
          <p:cNvPr id="24" name="TextBox 24"/>
          <p:cNvSpPr txBox="1"/>
          <p:nvPr/>
        </p:nvSpPr>
        <p:spPr>
          <a:xfrm>
            <a:off x="1454234" y="8699914"/>
            <a:ext cx="4144420" cy="452306"/>
          </a:xfrm>
          <a:prstGeom prst="rect">
            <a:avLst/>
          </a:prstGeom>
        </p:spPr>
        <p:txBody>
          <a:bodyPr lIns="0" tIns="0" rIns="0" bIns="0" rtlCol="0" anchor="t">
            <a:spAutoFit/>
          </a:bodyPr>
          <a:lstStyle/>
          <a:p>
            <a:pPr algn="l">
              <a:lnSpc>
                <a:spcPts val="3327"/>
              </a:lnSpc>
            </a:pPr>
            <a:r>
              <a:rPr lang="en-US" sz="2918">
                <a:solidFill>
                  <a:srgbClr val="000000"/>
                </a:solidFill>
                <a:latin typeface="Poppins Bold"/>
              </a:rPr>
              <a:t>reallygreatsite.com</a:t>
            </a:r>
          </a:p>
        </p:txBody>
      </p:sp>
      <p:sp>
        <p:nvSpPr>
          <p:cNvPr id="25" name="TextBox 25"/>
          <p:cNvSpPr txBox="1"/>
          <p:nvPr/>
        </p:nvSpPr>
        <p:spPr>
          <a:xfrm>
            <a:off x="1454234" y="8449570"/>
            <a:ext cx="3662409" cy="259869"/>
          </a:xfrm>
          <a:prstGeom prst="rect">
            <a:avLst/>
          </a:prstGeom>
        </p:spPr>
        <p:txBody>
          <a:bodyPr lIns="0" tIns="0" rIns="0" bIns="0" rtlCol="0" anchor="t">
            <a:spAutoFit/>
          </a:bodyPr>
          <a:lstStyle/>
          <a:p>
            <a:pPr algn="l">
              <a:lnSpc>
                <a:spcPts val="1968"/>
              </a:lnSpc>
            </a:pPr>
            <a:r>
              <a:rPr lang="en-US" sz="1726">
                <a:solidFill>
                  <a:srgbClr val="000000"/>
                </a:solidFill>
                <a:latin typeface="Poppins"/>
              </a:rPr>
              <a:t>Sponsor logo</a:t>
            </a:r>
          </a:p>
        </p:txBody>
      </p:sp>
      <p:sp>
        <p:nvSpPr>
          <p:cNvPr id="26" name="TextBox 26"/>
          <p:cNvSpPr txBox="1"/>
          <p:nvPr/>
        </p:nvSpPr>
        <p:spPr>
          <a:xfrm>
            <a:off x="1028700" y="3594042"/>
            <a:ext cx="7870705" cy="901563"/>
          </a:xfrm>
          <a:prstGeom prst="rect">
            <a:avLst/>
          </a:prstGeom>
        </p:spPr>
        <p:txBody>
          <a:bodyPr lIns="0" tIns="0" rIns="0" bIns="0" rtlCol="0" anchor="t">
            <a:spAutoFit/>
          </a:bodyPr>
          <a:lstStyle/>
          <a:p>
            <a:pPr algn="l">
              <a:lnSpc>
                <a:spcPts val="6629"/>
              </a:lnSpc>
            </a:pPr>
            <a:r>
              <a:rPr lang="en-US" sz="5815">
                <a:solidFill>
                  <a:srgbClr val="000000"/>
                </a:solidFill>
                <a:latin typeface="Poppins Bold"/>
              </a:rPr>
              <a:t>text</a:t>
            </a:r>
          </a:p>
        </p:txBody>
      </p:sp>
      <p:sp>
        <p:nvSpPr>
          <p:cNvPr id="27" name="TextBox 27"/>
          <p:cNvSpPr txBox="1"/>
          <p:nvPr/>
        </p:nvSpPr>
        <p:spPr>
          <a:xfrm>
            <a:off x="1028700" y="4367537"/>
            <a:ext cx="8175885" cy="1411996"/>
          </a:xfrm>
          <a:prstGeom prst="rect">
            <a:avLst/>
          </a:prstGeom>
        </p:spPr>
        <p:txBody>
          <a:bodyPr lIns="0" tIns="0" rIns="0" bIns="0" rtlCol="0" anchor="t">
            <a:spAutoFit/>
          </a:bodyPr>
          <a:lstStyle/>
          <a:p>
            <a:pPr algn="l">
              <a:lnSpc>
                <a:spcPts val="10318"/>
              </a:lnSpc>
            </a:pPr>
            <a:r>
              <a:rPr lang="en-US" sz="9051">
                <a:solidFill>
                  <a:srgbClr val="002F60"/>
                </a:solidFill>
                <a:latin typeface="Poppins Bold"/>
              </a:rPr>
              <a:t>text</a:t>
            </a:r>
          </a:p>
        </p:txBody>
      </p:sp>
      <p:sp>
        <p:nvSpPr>
          <p:cNvPr id="28" name="TextBox 28"/>
          <p:cNvSpPr txBox="1"/>
          <p:nvPr/>
        </p:nvSpPr>
        <p:spPr>
          <a:xfrm>
            <a:off x="1034729" y="5972336"/>
            <a:ext cx="4346783" cy="478056"/>
          </a:xfrm>
          <a:prstGeom prst="rect">
            <a:avLst/>
          </a:prstGeom>
        </p:spPr>
        <p:txBody>
          <a:bodyPr lIns="0" tIns="0" rIns="0" bIns="0" rtlCol="0" anchor="t">
            <a:spAutoFit/>
          </a:bodyPr>
          <a:lstStyle/>
          <a:p>
            <a:pPr algn="l">
              <a:lnSpc>
                <a:spcPts val="3469"/>
              </a:lnSpc>
            </a:pPr>
            <a:r>
              <a:rPr lang="en-US" sz="3042" spc="130">
                <a:solidFill>
                  <a:srgbClr val="FFFFFF"/>
                </a:solidFill>
                <a:latin typeface="Poppins Semi-Bold"/>
              </a:rPr>
              <a:t>Presentation - 2024</a:t>
            </a:r>
          </a:p>
        </p:txBody>
      </p:sp>
      <p:grpSp>
        <p:nvGrpSpPr>
          <p:cNvPr id="31" name="Group 30">
            <a:extLst>
              <a:ext uri="{FF2B5EF4-FFF2-40B4-BE49-F238E27FC236}">
                <a16:creationId xmlns:a16="http://schemas.microsoft.com/office/drawing/2014/main" id="{50F2C9FC-B170-C728-0546-91A7EEF39B53}"/>
              </a:ext>
            </a:extLst>
          </p:cNvPr>
          <p:cNvGrpSpPr>
            <a:grpSpLocks noGrp="1" noUngrp="1" noRot="1" noMove="1" noResize="1"/>
          </p:cNvGrpSpPr>
          <p:nvPr/>
        </p:nvGrpSpPr>
        <p:grpSpPr>
          <a:xfrm>
            <a:off x="152634" y="190839"/>
            <a:ext cx="7580891" cy="1590179"/>
            <a:chOff x="152634" y="190839"/>
            <a:chExt cx="7580891" cy="1590179"/>
          </a:xfrm>
        </p:grpSpPr>
        <p:sp>
          <p:nvSpPr>
            <p:cNvPr id="23" name="Freeform 23"/>
            <p:cNvSpPr>
              <a:spLocks noGrp="1" noRot="1" noMove="1" noResize="1" noEditPoints="1" noAdjustHandles="1" noChangeArrowheads="1" noChangeShapeType="1"/>
            </p:cNvSpPr>
            <p:nvPr/>
          </p:nvSpPr>
          <p:spPr>
            <a:xfrm>
              <a:off x="152634" y="436021"/>
              <a:ext cx="2019902" cy="1123373"/>
            </a:xfrm>
            <a:custGeom>
              <a:avLst/>
              <a:gdLst/>
              <a:ahLst/>
              <a:cxnLst/>
              <a:rect l="l" t="t" r="r" b="b"/>
              <a:pathLst>
                <a:path w="2019902" h="1123373">
                  <a:moveTo>
                    <a:pt x="0" y="0"/>
                  </a:moveTo>
                  <a:lnTo>
                    <a:pt x="2019901" y="0"/>
                  </a:lnTo>
                  <a:lnTo>
                    <a:pt x="2019901" y="1123373"/>
                  </a:lnTo>
                  <a:lnTo>
                    <a:pt x="0" y="1123373"/>
                  </a:lnTo>
                  <a:lnTo>
                    <a:pt x="0" y="0"/>
                  </a:lnTo>
                  <a:close/>
                </a:path>
              </a:pathLst>
            </a:custGeom>
            <a:blipFill>
              <a:blip r:embed="rId11"/>
              <a:stretch>
                <a:fillRect/>
              </a:stretch>
            </a:blipFill>
          </p:spPr>
          <p:txBody>
            <a:bodyPr/>
            <a:lstStyle/>
            <a:p>
              <a:endParaRPr lang="en-MY"/>
            </a:p>
          </p:txBody>
        </p:sp>
        <p:sp>
          <p:nvSpPr>
            <p:cNvPr id="29" name="TextBox 29"/>
            <p:cNvSpPr txBox="1">
              <a:spLocks noGrp="1" noRot="1" noMove="1" noResize="1" noEditPoints="1" noAdjustHandles="1" noChangeArrowheads="1" noChangeShapeType="1"/>
            </p:cNvSpPr>
            <p:nvPr/>
          </p:nvSpPr>
          <p:spPr>
            <a:xfrm>
              <a:off x="2230017" y="190839"/>
              <a:ext cx="5503508" cy="1590179"/>
            </a:xfrm>
            <a:prstGeom prst="rect">
              <a:avLst/>
            </a:prstGeom>
          </p:spPr>
          <p:txBody>
            <a:bodyPr wrap="square" lIns="0" tIns="0" rIns="0" bIns="0" rtlCol="0" anchor="t">
              <a:spAutoFit/>
            </a:bodyPr>
            <a:lstStyle/>
            <a:p>
              <a:pPr algn="l">
                <a:lnSpc>
                  <a:spcPts val="3105"/>
                </a:lnSpc>
              </a:pPr>
              <a:r>
                <a:rPr lang="en-US" b="1" dirty="0">
                  <a:solidFill>
                    <a:srgbClr val="000000"/>
                  </a:solidFill>
                  <a:latin typeface="Arial" panose="020B0604020202020204" pitchFamily="34" charset="0"/>
                  <a:cs typeface="Arial" panose="020B0604020202020204" pitchFamily="34" charset="0"/>
                </a:rPr>
                <a:t>IEEE</a:t>
              </a:r>
              <a:r>
                <a:rPr lang="en-US" dirty="0">
                  <a:solidFill>
                    <a:srgbClr val="000000"/>
                  </a:solidFill>
                  <a:latin typeface="Arial" panose="020B0604020202020204" pitchFamily="34" charset="0"/>
                  <a:cs typeface="Arial" panose="020B0604020202020204" pitchFamily="34" charset="0"/>
                </a:rPr>
                <a:t> INTERNATIONAL CONFERENCE ON </a:t>
              </a:r>
              <a:r>
                <a:rPr lang="en-US" sz="2723" b="1" dirty="0">
                  <a:solidFill>
                    <a:srgbClr val="002245"/>
                  </a:solidFill>
                  <a:latin typeface="Arial" panose="020B0604020202020204" pitchFamily="34" charset="0"/>
                  <a:cs typeface="Arial" panose="020B0604020202020204" pitchFamily="34" charset="0"/>
                </a:rPr>
                <a:t>ADVANCED TELECOMMUNICATION </a:t>
              </a:r>
              <a:r>
                <a:rPr lang="en-US" sz="2723" b="1" dirty="0">
                  <a:solidFill>
                    <a:srgbClr val="368627"/>
                  </a:solidFill>
                  <a:latin typeface="Arial" panose="020B0604020202020204" pitchFamily="34" charset="0"/>
                  <a:cs typeface="Arial" panose="020B0604020202020204" pitchFamily="34" charset="0"/>
                </a:rPr>
                <a:t>AND</a:t>
              </a:r>
              <a:r>
                <a:rPr lang="en-US" sz="2723" b="1" dirty="0">
                  <a:solidFill>
                    <a:srgbClr val="002245"/>
                  </a:solidFill>
                  <a:latin typeface="Arial" panose="020B0604020202020204" pitchFamily="34" charset="0"/>
                  <a:cs typeface="Arial" panose="020B0604020202020204" pitchFamily="34" charset="0"/>
                </a:rPr>
                <a:t> NETWORKING TECHNOLOGIES</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37329" y="7160058"/>
            <a:ext cx="22484309" cy="5705393"/>
          </a:xfrm>
          <a:custGeom>
            <a:avLst/>
            <a:gdLst/>
            <a:ahLst/>
            <a:cxnLst/>
            <a:rect l="l" t="t" r="r" b="b"/>
            <a:pathLst>
              <a:path w="22484309" h="5705393">
                <a:moveTo>
                  <a:pt x="0" y="0"/>
                </a:moveTo>
                <a:lnTo>
                  <a:pt x="22484309" y="0"/>
                </a:lnTo>
                <a:lnTo>
                  <a:pt x="22484309" y="5705393"/>
                </a:lnTo>
                <a:lnTo>
                  <a:pt x="0" y="570539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MY"/>
          </a:p>
        </p:txBody>
      </p:sp>
      <p:sp>
        <p:nvSpPr>
          <p:cNvPr id="3" name="Freeform 3"/>
          <p:cNvSpPr/>
          <p:nvPr/>
        </p:nvSpPr>
        <p:spPr>
          <a:xfrm rot="-7394909">
            <a:off x="8275173" y="-3035411"/>
            <a:ext cx="16367478" cy="5564942"/>
          </a:xfrm>
          <a:custGeom>
            <a:avLst/>
            <a:gdLst/>
            <a:ahLst/>
            <a:cxnLst/>
            <a:rect l="l" t="t" r="r" b="b"/>
            <a:pathLst>
              <a:path w="16367478" h="5564942">
                <a:moveTo>
                  <a:pt x="0" y="0"/>
                </a:moveTo>
                <a:lnTo>
                  <a:pt x="16367478" y="0"/>
                </a:lnTo>
                <a:lnTo>
                  <a:pt x="16367478" y="5564943"/>
                </a:lnTo>
                <a:lnTo>
                  <a:pt x="0" y="556494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MY"/>
          </a:p>
        </p:txBody>
      </p:sp>
      <p:grpSp>
        <p:nvGrpSpPr>
          <p:cNvPr id="4" name="Group 4"/>
          <p:cNvGrpSpPr/>
          <p:nvPr/>
        </p:nvGrpSpPr>
        <p:grpSpPr>
          <a:xfrm rot="8202600">
            <a:off x="18356782" y="-7461321"/>
            <a:ext cx="12039093" cy="13253655"/>
            <a:chOff x="0" y="0"/>
            <a:chExt cx="2927153" cy="3222458"/>
          </a:xfrm>
        </p:grpSpPr>
        <p:sp>
          <p:nvSpPr>
            <p:cNvPr id="5" name="Freeform 5"/>
            <p:cNvSpPr/>
            <p:nvPr/>
          </p:nvSpPr>
          <p:spPr>
            <a:xfrm>
              <a:off x="0" y="0"/>
              <a:ext cx="2927153" cy="3222458"/>
            </a:xfrm>
            <a:custGeom>
              <a:avLst/>
              <a:gdLst/>
              <a:ahLst/>
              <a:cxnLst/>
              <a:rect l="l" t="t" r="r" b="b"/>
              <a:pathLst>
                <a:path w="2927153" h="3222458">
                  <a:moveTo>
                    <a:pt x="0" y="0"/>
                  </a:moveTo>
                  <a:lnTo>
                    <a:pt x="2927153" y="0"/>
                  </a:lnTo>
                  <a:lnTo>
                    <a:pt x="2927153" y="3222458"/>
                  </a:lnTo>
                  <a:lnTo>
                    <a:pt x="0" y="3222458"/>
                  </a:lnTo>
                  <a:close/>
                </a:path>
              </a:pathLst>
            </a:custGeom>
            <a:solidFill>
              <a:srgbClr val="002F60"/>
            </a:solidFill>
          </p:spPr>
          <p:txBody>
            <a:bodyPr/>
            <a:lstStyle/>
            <a:p>
              <a:endParaRPr lang="en-MY"/>
            </a:p>
          </p:txBody>
        </p:sp>
        <p:sp>
          <p:nvSpPr>
            <p:cNvPr id="6" name="TextBox 6"/>
            <p:cNvSpPr txBox="1"/>
            <p:nvPr/>
          </p:nvSpPr>
          <p:spPr>
            <a:xfrm>
              <a:off x="0" y="-57150"/>
              <a:ext cx="2927153" cy="3279608"/>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17056059" y="1467273"/>
            <a:ext cx="8378960" cy="8156618"/>
            <a:chOff x="0" y="0"/>
            <a:chExt cx="834956" cy="812800"/>
          </a:xfrm>
        </p:grpSpPr>
        <p:sp>
          <p:nvSpPr>
            <p:cNvPr id="8" name="Freeform 8"/>
            <p:cNvSpPr/>
            <p:nvPr/>
          </p:nvSpPr>
          <p:spPr>
            <a:xfrm>
              <a:off x="0" y="0"/>
              <a:ext cx="834956" cy="812800"/>
            </a:xfrm>
            <a:custGeom>
              <a:avLst/>
              <a:gdLst/>
              <a:ahLst/>
              <a:cxnLst/>
              <a:rect l="l" t="t" r="r" b="b"/>
              <a:pathLst>
                <a:path w="834956" h="812800">
                  <a:moveTo>
                    <a:pt x="417478" y="0"/>
                  </a:moveTo>
                  <a:cubicBezTo>
                    <a:pt x="186911" y="0"/>
                    <a:pt x="0" y="181951"/>
                    <a:pt x="0" y="406400"/>
                  </a:cubicBezTo>
                  <a:cubicBezTo>
                    <a:pt x="0" y="630849"/>
                    <a:pt x="186911" y="812800"/>
                    <a:pt x="417478" y="812800"/>
                  </a:cubicBezTo>
                  <a:cubicBezTo>
                    <a:pt x="648045" y="812800"/>
                    <a:pt x="834956" y="630849"/>
                    <a:pt x="834956" y="406400"/>
                  </a:cubicBezTo>
                  <a:cubicBezTo>
                    <a:pt x="834956" y="181951"/>
                    <a:pt x="648045" y="0"/>
                    <a:pt x="417478" y="0"/>
                  </a:cubicBezTo>
                  <a:close/>
                </a:path>
              </a:pathLst>
            </a:custGeom>
            <a:solidFill>
              <a:srgbClr val="0296BD"/>
            </a:solidFill>
          </p:spPr>
          <p:txBody>
            <a:bodyPr/>
            <a:lstStyle/>
            <a:p>
              <a:endParaRPr lang="en-MY"/>
            </a:p>
          </p:txBody>
        </p:sp>
        <p:sp>
          <p:nvSpPr>
            <p:cNvPr id="9" name="TextBox 9"/>
            <p:cNvSpPr txBox="1"/>
            <p:nvPr/>
          </p:nvSpPr>
          <p:spPr>
            <a:xfrm>
              <a:off x="78277" y="19050"/>
              <a:ext cx="678402" cy="717550"/>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17620698" y="1185039"/>
            <a:ext cx="8721087" cy="8721087"/>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0D12A"/>
            </a:solidFill>
          </p:spPr>
          <p:txBody>
            <a:bodyPr/>
            <a:lstStyle/>
            <a:p>
              <a:endParaRPr lang="en-MY"/>
            </a:p>
          </p:txBody>
        </p:sp>
        <p:sp>
          <p:nvSpPr>
            <p:cNvPr id="12" name="TextBox 12"/>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sp>
        <p:nvSpPr>
          <p:cNvPr id="13" name="TextBox 13"/>
          <p:cNvSpPr txBox="1"/>
          <p:nvPr/>
        </p:nvSpPr>
        <p:spPr>
          <a:xfrm>
            <a:off x="2295046" y="2954922"/>
            <a:ext cx="8581840" cy="478790"/>
          </a:xfrm>
          <a:prstGeom prst="rect">
            <a:avLst/>
          </a:prstGeom>
        </p:spPr>
        <p:txBody>
          <a:bodyPr lIns="0" tIns="0" rIns="0" bIns="0" rtlCol="0" anchor="t">
            <a:spAutoFit/>
          </a:bodyPr>
          <a:lstStyle/>
          <a:p>
            <a:pPr algn="just">
              <a:lnSpc>
                <a:spcPts val="3639"/>
              </a:lnSpc>
            </a:pPr>
            <a:r>
              <a:rPr lang="en-US" sz="2799">
                <a:solidFill>
                  <a:srgbClr val="000000"/>
                </a:solidFill>
                <a:latin typeface="Poppins"/>
              </a:rPr>
              <a:t>text</a:t>
            </a:r>
          </a:p>
        </p:txBody>
      </p:sp>
      <p:sp>
        <p:nvSpPr>
          <p:cNvPr id="14" name="TextBox 14"/>
          <p:cNvSpPr txBox="1"/>
          <p:nvPr/>
        </p:nvSpPr>
        <p:spPr>
          <a:xfrm>
            <a:off x="2295046" y="1009650"/>
            <a:ext cx="8115300" cy="695325"/>
          </a:xfrm>
          <a:prstGeom prst="rect">
            <a:avLst/>
          </a:prstGeom>
        </p:spPr>
        <p:txBody>
          <a:bodyPr lIns="0" tIns="0" rIns="0" bIns="0" rtlCol="0" anchor="t">
            <a:spAutoFit/>
          </a:bodyPr>
          <a:lstStyle/>
          <a:p>
            <a:pPr algn="l">
              <a:lnSpc>
                <a:spcPts val="5174"/>
              </a:lnSpc>
            </a:pPr>
            <a:r>
              <a:rPr lang="en-US" sz="4499" spc="-134">
                <a:solidFill>
                  <a:srgbClr val="000000"/>
                </a:solidFill>
                <a:latin typeface="Poppins Bold"/>
              </a:rPr>
              <a:t>Tittle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42907" y="10045879"/>
            <a:ext cx="20973813" cy="734301"/>
            <a:chOff x="0" y="0"/>
            <a:chExt cx="11607985" cy="406400"/>
          </a:xfrm>
        </p:grpSpPr>
        <p:sp>
          <p:nvSpPr>
            <p:cNvPr id="3" name="Freeform 3"/>
            <p:cNvSpPr/>
            <p:nvPr/>
          </p:nvSpPr>
          <p:spPr>
            <a:xfrm>
              <a:off x="0" y="0"/>
              <a:ext cx="11607985" cy="406400"/>
            </a:xfrm>
            <a:custGeom>
              <a:avLst/>
              <a:gdLst/>
              <a:ahLst/>
              <a:cxnLst/>
              <a:rect l="l" t="t" r="r" b="b"/>
              <a:pathLst>
                <a:path w="11607985" h="40640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F60"/>
            </a:solidFill>
          </p:spPr>
          <p:txBody>
            <a:bodyPr/>
            <a:lstStyle/>
            <a:p>
              <a:endParaRPr lang="en-MY"/>
            </a:p>
          </p:txBody>
        </p:sp>
        <p:sp>
          <p:nvSpPr>
            <p:cNvPr id="4" name="TextBox 4"/>
            <p:cNvSpPr txBox="1"/>
            <p:nvPr/>
          </p:nvSpPr>
          <p:spPr>
            <a:xfrm>
              <a:off x="0" y="-57150"/>
              <a:ext cx="11607985" cy="46355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937882" y="10045879"/>
            <a:ext cx="14412237" cy="734301"/>
            <a:chOff x="0" y="0"/>
            <a:chExt cx="7976472" cy="406400"/>
          </a:xfrm>
        </p:grpSpPr>
        <p:sp>
          <p:nvSpPr>
            <p:cNvPr id="6" name="Freeform 6"/>
            <p:cNvSpPr/>
            <p:nvPr/>
          </p:nvSpPr>
          <p:spPr>
            <a:xfrm>
              <a:off x="0" y="0"/>
              <a:ext cx="7976472" cy="406400"/>
            </a:xfrm>
            <a:custGeom>
              <a:avLst/>
              <a:gdLst/>
              <a:ahLst/>
              <a:cxnLst/>
              <a:rect l="l" t="t" r="r" b="b"/>
              <a:pathLst>
                <a:path w="7976472" h="406400">
                  <a:moveTo>
                    <a:pt x="7773272" y="0"/>
                  </a:moveTo>
                  <a:cubicBezTo>
                    <a:pt x="7885496" y="0"/>
                    <a:pt x="7976472" y="90976"/>
                    <a:pt x="7976472" y="203200"/>
                  </a:cubicBezTo>
                  <a:cubicBezTo>
                    <a:pt x="7976472" y="315424"/>
                    <a:pt x="7885496" y="406400"/>
                    <a:pt x="7773272" y="406400"/>
                  </a:cubicBezTo>
                  <a:lnTo>
                    <a:pt x="203200" y="406400"/>
                  </a:lnTo>
                  <a:cubicBezTo>
                    <a:pt x="90976" y="406400"/>
                    <a:pt x="0" y="315424"/>
                    <a:pt x="0" y="203200"/>
                  </a:cubicBezTo>
                  <a:cubicBezTo>
                    <a:pt x="0" y="90976"/>
                    <a:pt x="90976" y="0"/>
                    <a:pt x="203200" y="0"/>
                  </a:cubicBezTo>
                  <a:close/>
                </a:path>
              </a:pathLst>
            </a:custGeom>
            <a:solidFill>
              <a:srgbClr val="0296BD"/>
            </a:solidFill>
          </p:spPr>
          <p:txBody>
            <a:bodyPr/>
            <a:lstStyle/>
            <a:p>
              <a:endParaRPr lang="en-MY"/>
            </a:p>
          </p:txBody>
        </p:sp>
        <p:sp>
          <p:nvSpPr>
            <p:cNvPr id="7" name="TextBox 7"/>
            <p:cNvSpPr txBox="1"/>
            <p:nvPr/>
          </p:nvSpPr>
          <p:spPr>
            <a:xfrm>
              <a:off x="0" y="-57150"/>
              <a:ext cx="7976472" cy="46355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4366787" y="10045879"/>
            <a:ext cx="9554425" cy="734301"/>
            <a:chOff x="0" y="0"/>
            <a:chExt cx="5287909" cy="406400"/>
          </a:xfrm>
        </p:grpSpPr>
        <p:sp>
          <p:nvSpPr>
            <p:cNvPr id="9" name="Freeform 9"/>
            <p:cNvSpPr/>
            <p:nvPr/>
          </p:nvSpPr>
          <p:spPr>
            <a:xfrm>
              <a:off x="0" y="0"/>
              <a:ext cx="5287909" cy="406400"/>
            </a:xfrm>
            <a:custGeom>
              <a:avLst/>
              <a:gdLst/>
              <a:ahLst/>
              <a:cxnLst/>
              <a:rect l="l" t="t" r="r" b="b"/>
              <a:pathLst>
                <a:path w="5287909" h="406400">
                  <a:moveTo>
                    <a:pt x="5084709" y="0"/>
                  </a:moveTo>
                  <a:cubicBezTo>
                    <a:pt x="5196934" y="0"/>
                    <a:pt x="5287909" y="90976"/>
                    <a:pt x="5287909" y="203200"/>
                  </a:cubicBezTo>
                  <a:cubicBezTo>
                    <a:pt x="5287909" y="315424"/>
                    <a:pt x="5196934" y="406400"/>
                    <a:pt x="5084709" y="406400"/>
                  </a:cubicBezTo>
                  <a:lnTo>
                    <a:pt x="203200" y="406400"/>
                  </a:lnTo>
                  <a:cubicBezTo>
                    <a:pt x="90976" y="406400"/>
                    <a:pt x="0" y="315424"/>
                    <a:pt x="0" y="203200"/>
                  </a:cubicBezTo>
                  <a:cubicBezTo>
                    <a:pt x="0" y="90976"/>
                    <a:pt x="90976" y="0"/>
                    <a:pt x="203200" y="0"/>
                  </a:cubicBezTo>
                  <a:close/>
                </a:path>
              </a:pathLst>
            </a:custGeom>
            <a:solidFill>
              <a:srgbClr val="4DBF38"/>
            </a:solidFill>
          </p:spPr>
          <p:txBody>
            <a:bodyPr/>
            <a:lstStyle/>
            <a:p>
              <a:endParaRPr lang="en-MY"/>
            </a:p>
          </p:txBody>
        </p:sp>
        <p:sp>
          <p:nvSpPr>
            <p:cNvPr id="10" name="TextBox 10"/>
            <p:cNvSpPr txBox="1"/>
            <p:nvPr/>
          </p:nvSpPr>
          <p:spPr>
            <a:xfrm>
              <a:off x="0" y="-57150"/>
              <a:ext cx="5287909" cy="463550"/>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rot="-9373656">
            <a:off x="6451187" y="-4465996"/>
            <a:ext cx="13443249" cy="4570705"/>
          </a:xfrm>
          <a:custGeom>
            <a:avLst/>
            <a:gdLst/>
            <a:ahLst/>
            <a:cxnLst/>
            <a:rect l="l" t="t" r="r" b="b"/>
            <a:pathLst>
              <a:path w="13443249" h="4570705">
                <a:moveTo>
                  <a:pt x="0" y="0"/>
                </a:moveTo>
                <a:lnTo>
                  <a:pt x="13443249" y="0"/>
                </a:lnTo>
                <a:lnTo>
                  <a:pt x="13443249" y="4570705"/>
                </a:lnTo>
                <a:lnTo>
                  <a:pt x="0" y="457070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MY"/>
          </a:p>
        </p:txBody>
      </p:sp>
      <p:sp>
        <p:nvSpPr>
          <p:cNvPr id="12" name="Freeform 12"/>
          <p:cNvSpPr/>
          <p:nvPr/>
        </p:nvSpPr>
        <p:spPr>
          <a:xfrm rot="9365030" flipH="1">
            <a:off x="-1608009" y="-4431479"/>
            <a:ext cx="13443249" cy="4570705"/>
          </a:xfrm>
          <a:custGeom>
            <a:avLst/>
            <a:gdLst/>
            <a:ahLst/>
            <a:cxnLst/>
            <a:rect l="l" t="t" r="r" b="b"/>
            <a:pathLst>
              <a:path w="13443249" h="4570705">
                <a:moveTo>
                  <a:pt x="13443249" y="0"/>
                </a:moveTo>
                <a:lnTo>
                  <a:pt x="0" y="0"/>
                </a:lnTo>
                <a:lnTo>
                  <a:pt x="0" y="4570705"/>
                </a:lnTo>
                <a:lnTo>
                  <a:pt x="13443249" y="4570705"/>
                </a:lnTo>
                <a:lnTo>
                  <a:pt x="13443249"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MY"/>
          </a:p>
        </p:txBody>
      </p:sp>
      <p:grpSp>
        <p:nvGrpSpPr>
          <p:cNvPr id="13" name="Group 13"/>
          <p:cNvGrpSpPr/>
          <p:nvPr/>
        </p:nvGrpSpPr>
        <p:grpSpPr>
          <a:xfrm>
            <a:off x="984387" y="1714500"/>
            <a:ext cx="7554421" cy="989545"/>
            <a:chOff x="0" y="0"/>
            <a:chExt cx="3102555" cy="406400"/>
          </a:xfrm>
        </p:grpSpPr>
        <p:sp>
          <p:nvSpPr>
            <p:cNvPr id="14" name="Freeform 14"/>
            <p:cNvSpPr/>
            <p:nvPr/>
          </p:nvSpPr>
          <p:spPr>
            <a:xfrm>
              <a:off x="0" y="0"/>
              <a:ext cx="3102555" cy="406400"/>
            </a:xfrm>
            <a:custGeom>
              <a:avLst/>
              <a:gdLst/>
              <a:ahLst/>
              <a:cxnLst/>
              <a:rect l="l" t="t" r="r" b="b"/>
              <a:pathLst>
                <a:path w="3102555" h="406400">
                  <a:moveTo>
                    <a:pt x="2899355" y="0"/>
                  </a:moveTo>
                  <a:cubicBezTo>
                    <a:pt x="3011579" y="0"/>
                    <a:pt x="3102555" y="90976"/>
                    <a:pt x="3102555" y="203200"/>
                  </a:cubicBezTo>
                  <a:cubicBezTo>
                    <a:pt x="3102555" y="315424"/>
                    <a:pt x="3011579" y="406400"/>
                    <a:pt x="2899355" y="406400"/>
                  </a:cubicBezTo>
                  <a:lnTo>
                    <a:pt x="203200" y="406400"/>
                  </a:lnTo>
                  <a:cubicBezTo>
                    <a:pt x="90976" y="406400"/>
                    <a:pt x="0" y="315424"/>
                    <a:pt x="0" y="203200"/>
                  </a:cubicBezTo>
                  <a:cubicBezTo>
                    <a:pt x="0" y="90976"/>
                    <a:pt x="90976" y="0"/>
                    <a:pt x="203200" y="0"/>
                  </a:cubicBezTo>
                  <a:close/>
                </a:path>
              </a:pathLst>
            </a:custGeom>
            <a:solidFill>
              <a:srgbClr val="FFBC00"/>
            </a:solidFill>
          </p:spPr>
          <p:txBody>
            <a:bodyPr/>
            <a:lstStyle/>
            <a:p>
              <a:endParaRPr lang="en-MY"/>
            </a:p>
          </p:txBody>
        </p:sp>
        <p:sp>
          <p:nvSpPr>
            <p:cNvPr id="15" name="TextBox 15"/>
            <p:cNvSpPr txBox="1"/>
            <p:nvPr/>
          </p:nvSpPr>
          <p:spPr>
            <a:xfrm>
              <a:off x="0" y="-57150"/>
              <a:ext cx="3102555" cy="463550"/>
            </a:xfrm>
            <a:prstGeom prst="rect">
              <a:avLst/>
            </a:prstGeom>
          </p:spPr>
          <p:txBody>
            <a:bodyPr lIns="50800" tIns="50800" rIns="50800" bIns="50800" rtlCol="0" anchor="ctr"/>
            <a:lstStyle/>
            <a:p>
              <a:pPr algn="ctr">
                <a:lnSpc>
                  <a:spcPts val="2659"/>
                </a:lnSpc>
              </a:pPr>
              <a:endParaRPr/>
            </a:p>
          </p:txBody>
        </p:sp>
      </p:grpSp>
      <p:sp>
        <p:nvSpPr>
          <p:cNvPr id="16" name="TextBox 16"/>
          <p:cNvSpPr txBox="1"/>
          <p:nvPr/>
        </p:nvSpPr>
        <p:spPr>
          <a:xfrm>
            <a:off x="1495956" y="1847322"/>
            <a:ext cx="6212419" cy="704850"/>
          </a:xfrm>
          <a:prstGeom prst="rect">
            <a:avLst/>
          </a:prstGeom>
        </p:spPr>
        <p:txBody>
          <a:bodyPr lIns="0" tIns="0" rIns="0" bIns="0" rtlCol="0" anchor="t">
            <a:spAutoFit/>
          </a:bodyPr>
          <a:lstStyle/>
          <a:p>
            <a:pPr algn="ctr">
              <a:lnSpc>
                <a:spcPts val="5174"/>
              </a:lnSpc>
            </a:pPr>
            <a:r>
              <a:rPr lang="en-US" sz="4500" spc="-135">
                <a:solidFill>
                  <a:srgbClr val="000000"/>
                </a:solidFill>
                <a:latin typeface="Poppins Bold"/>
              </a:rPr>
              <a:t>Tittle</a:t>
            </a:r>
          </a:p>
        </p:txBody>
      </p:sp>
      <p:sp>
        <p:nvSpPr>
          <p:cNvPr id="17" name="TextBox 17"/>
          <p:cNvSpPr txBox="1"/>
          <p:nvPr/>
        </p:nvSpPr>
        <p:spPr>
          <a:xfrm>
            <a:off x="1495956" y="3228741"/>
            <a:ext cx="3721163" cy="285750"/>
          </a:xfrm>
          <a:prstGeom prst="rect">
            <a:avLst/>
          </a:prstGeom>
        </p:spPr>
        <p:txBody>
          <a:bodyPr lIns="0" tIns="0" rIns="0" bIns="0" rtlCol="0" anchor="t">
            <a:spAutoFit/>
          </a:bodyPr>
          <a:lstStyle/>
          <a:p>
            <a:pPr algn="just">
              <a:lnSpc>
                <a:spcPts val="2160"/>
              </a:lnSpc>
            </a:pPr>
            <a:r>
              <a:rPr lang="en-US" sz="1800">
                <a:solidFill>
                  <a:srgbClr val="000000"/>
                </a:solidFill>
                <a:latin typeface="Poppins"/>
              </a:rPr>
              <a:t>text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156743">
            <a:off x="3432655" y="5851133"/>
            <a:ext cx="19419733" cy="4927757"/>
          </a:xfrm>
          <a:custGeom>
            <a:avLst/>
            <a:gdLst/>
            <a:ahLst/>
            <a:cxnLst/>
            <a:rect l="l" t="t" r="r" b="b"/>
            <a:pathLst>
              <a:path w="19419733" h="4927757">
                <a:moveTo>
                  <a:pt x="0" y="0"/>
                </a:moveTo>
                <a:lnTo>
                  <a:pt x="19419733" y="0"/>
                </a:lnTo>
                <a:lnTo>
                  <a:pt x="19419733" y="4927757"/>
                </a:lnTo>
                <a:lnTo>
                  <a:pt x="0" y="492775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MY"/>
          </a:p>
        </p:txBody>
      </p:sp>
      <p:grpSp>
        <p:nvGrpSpPr>
          <p:cNvPr id="3" name="Group 3"/>
          <p:cNvGrpSpPr/>
          <p:nvPr/>
        </p:nvGrpSpPr>
        <p:grpSpPr>
          <a:xfrm rot="3770254">
            <a:off x="15063529" y="7586485"/>
            <a:ext cx="3342967" cy="6002834"/>
            <a:chOff x="0" y="0"/>
            <a:chExt cx="812800" cy="1459513"/>
          </a:xfrm>
        </p:grpSpPr>
        <p:sp>
          <p:nvSpPr>
            <p:cNvPr id="4" name="Freeform 4"/>
            <p:cNvSpPr/>
            <p:nvPr/>
          </p:nvSpPr>
          <p:spPr>
            <a:xfrm>
              <a:off x="0" y="0"/>
              <a:ext cx="812800" cy="1459513"/>
            </a:xfrm>
            <a:custGeom>
              <a:avLst/>
              <a:gdLst/>
              <a:ahLst/>
              <a:cxnLst/>
              <a:rect l="l" t="t" r="r" b="b"/>
              <a:pathLst>
                <a:path w="812800" h="1459513">
                  <a:moveTo>
                    <a:pt x="0" y="0"/>
                  </a:moveTo>
                  <a:lnTo>
                    <a:pt x="812800" y="0"/>
                  </a:lnTo>
                  <a:lnTo>
                    <a:pt x="812800" y="1459513"/>
                  </a:lnTo>
                  <a:lnTo>
                    <a:pt x="0" y="1459513"/>
                  </a:lnTo>
                  <a:close/>
                </a:path>
              </a:pathLst>
            </a:custGeom>
            <a:solidFill>
              <a:srgbClr val="002F60"/>
            </a:solidFill>
          </p:spPr>
          <p:txBody>
            <a:bodyPr/>
            <a:lstStyle/>
            <a:p>
              <a:endParaRPr lang="en-MY"/>
            </a:p>
          </p:txBody>
        </p:sp>
        <p:sp>
          <p:nvSpPr>
            <p:cNvPr id="5" name="TextBox 5"/>
            <p:cNvSpPr txBox="1"/>
            <p:nvPr/>
          </p:nvSpPr>
          <p:spPr>
            <a:xfrm>
              <a:off x="0" y="-57150"/>
              <a:ext cx="812800" cy="1516663"/>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rot="-7394909">
            <a:off x="1183064" y="-2572582"/>
            <a:ext cx="16367478" cy="5564942"/>
          </a:xfrm>
          <a:custGeom>
            <a:avLst/>
            <a:gdLst/>
            <a:ahLst/>
            <a:cxnLst/>
            <a:rect l="l" t="t" r="r" b="b"/>
            <a:pathLst>
              <a:path w="16367478" h="5564942">
                <a:moveTo>
                  <a:pt x="0" y="0"/>
                </a:moveTo>
                <a:lnTo>
                  <a:pt x="16367478" y="0"/>
                </a:lnTo>
                <a:lnTo>
                  <a:pt x="16367478" y="5564943"/>
                </a:lnTo>
                <a:lnTo>
                  <a:pt x="0" y="556494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MY"/>
          </a:p>
        </p:txBody>
      </p:sp>
      <p:grpSp>
        <p:nvGrpSpPr>
          <p:cNvPr id="7" name="Group 7"/>
          <p:cNvGrpSpPr/>
          <p:nvPr/>
        </p:nvGrpSpPr>
        <p:grpSpPr>
          <a:xfrm rot="8202600">
            <a:off x="11314825" y="-7625590"/>
            <a:ext cx="12039093" cy="13253655"/>
            <a:chOff x="0" y="0"/>
            <a:chExt cx="2927153" cy="3222458"/>
          </a:xfrm>
        </p:grpSpPr>
        <p:sp>
          <p:nvSpPr>
            <p:cNvPr id="8" name="Freeform 8"/>
            <p:cNvSpPr/>
            <p:nvPr/>
          </p:nvSpPr>
          <p:spPr>
            <a:xfrm>
              <a:off x="0" y="0"/>
              <a:ext cx="2927153" cy="3222458"/>
            </a:xfrm>
            <a:custGeom>
              <a:avLst/>
              <a:gdLst/>
              <a:ahLst/>
              <a:cxnLst/>
              <a:rect l="l" t="t" r="r" b="b"/>
              <a:pathLst>
                <a:path w="2927153" h="3222458">
                  <a:moveTo>
                    <a:pt x="0" y="0"/>
                  </a:moveTo>
                  <a:lnTo>
                    <a:pt x="2927153" y="0"/>
                  </a:lnTo>
                  <a:lnTo>
                    <a:pt x="2927153" y="3222458"/>
                  </a:lnTo>
                  <a:lnTo>
                    <a:pt x="0" y="3222458"/>
                  </a:lnTo>
                  <a:close/>
                </a:path>
              </a:pathLst>
            </a:custGeom>
            <a:solidFill>
              <a:srgbClr val="002F60"/>
            </a:solidFill>
          </p:spPr>
          <p:txBody>
            <a:bodyPr/>
            <a:lstStyle/>
            <a:p>
              <a:endParaRPr lang="en-MY"/>
            </a:p>
          </p:txBody>
        </p:sp>
        <p:sp>
          <p:nvSpPr>
            <p:cNvPr id="9" name="TextBox 9"/>
            <p:cNvSpPr txBox="1"/>
            <p:nvPr/>
          </p:nvSpPr>
          <p:spPr>
            <a:xfrm>
              <a:off x="0" y="-57150"/>
              <a:ext cx="2927153" cy="3279608"/>
            </a:xfrm>
            <a:prstGeom prst="rect">
              <a:avLst/>
            </a:prstGeom>
          </p:spPr>
          <p:txBody>
            <a:bodyPr lIns="50800" tIns="50800" rIns="50800" bIns="50800" rtlCol="0" anchor="ctr"/>
            <a:lstStyle/>
            <a:p>
              <a:pPr algn="ctr">
                <a:lnSpc>
                  <a:spcPts val="2659"/>
                </a:lnSpc>
              </a:pPr>
              <a:endParaRPr/>
            </a:p>
          </p:txBody>
        </p:sp>
      </p:grpSp>
      <p:sp>
        <p:nvSpPr>
          <p:cNvPr id="10" name="Freeform 10"/>
          <p:cNvSpPr/>
          <p:nvPr/>
        </p:nvSpPr>
        <p:spPr>
          <a:xfrm>
            <a:off x="9802690" y="146670"/>
            <a:ext cx="9993660" cy="9993660"/>
          </a:xfrm>
          <a:custGeom>
            <a:avLst/>
            <a:gdLst/>
            <a:ahLst/>
            <a:cxnLst/>
            <a:rect l="l" t="t" r="r" b="b"/>
            <a:pathLst>
              <a:path w="9993660" h="9993660">
                <a:moveTo>
                  <a:pt x="0" y="0"/>
                </a:moveTo>
                <a:lnTo>
                  <a:pt x="9993660" y="0"/>
                </a:lnTo>
                <a:lnTo>
                  <a:pt x="9993660" y="9993660"/>
                </a:lnTo>
                <a:lnTo>
                  <a:pt x="0" y="999366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MY"/>
          </a:p>
        </p:txBody>
      </p:sp>
      <p:grpSp>
        <p:nvGrpSpPr>
          <p:cNvPr id="11" name="Group 11"/>
          <p:cNvGrpSpPr/>
          <p:nvPr/>
        </p:nvGrpSpPr>
        <p:grpSpPr>
          <a:xfrm>
            <a:off x="10847464" y="466174"/>
            <a:ext cx="9321013" cy="9321013"/>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DBF38"/>
            </a:solidFill>
          </p:spPr>
          <p:txBody>
            <a:bodyPr/>
            <a:lstStyle/>
            <a:p>
              <a:endParaRPr lang="en-MY"/>
            </a:p>
          </p:txBody>
        </p:sp>
        <p:sp>
          <p:nvSpPr>
            <p:cNvPr id="13" name="TextBox 13"/>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1078635" y="865716"/>
            <a:ext cx="8717715" cy="8717715"/>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296BD"/>
            </a:solidFill>
          </p:spPr>
          <p:txBody>
            <a:bodyPr/>
            <a:lstStyle/>
            <a:p>
              <a:endParaRPr lang="en-MY"/>
            </a:p>
          </p:txBody>
        </p:sp>
        <p:sp>
          <p:nvSpPr>
            <p:cNvPr id="16" name="TextBox 16"/>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7" name="Group 17"/>
          <p:cNvGrpSpPr>
            <a:grpSpLocks noChangeAspect="1"/>
          </p:cNvGrpSpPr>
          <p:nvPr/>
        </p:nvGrpSpPr>
        <p:grpSpPr>
          <a:xfrm>
            <a:off x="11269570" y="1270554"/>
            <a:ext cx="8164395" cy="8164362"/>
            <a:chOff x="0" y="0"/>
            <a:chExt cx="6350000" cy="6349975"/>
          </a:xfrm>
        </p:grpSpPr>
        <p:sp>
          <p:nvSpPr>
            <p:cNvPr id="18" name="Freeform 18"/>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8"/>
              <a:stretch>
                <a:fillRect l="-26922" r="-26922"/>
              </a:stretch>
            </a:blipFill>
          </p:spPr>
          <p:txBody>
            <a:bodyPr/>
            <a:lstStyle/>
            <a:p>
              <a:endParaRPr lang="en-MY"/>
            </a:p>
          </p:txBody>
        </p:sp>
      </p:grpSp>
      <p:sp>
        <p:nvSpPr>
          <p:cNvPr id="19" name="Freeform 19"/>
          <p:cNvSpPr/>
          <p:nvPr/>
        </p:nvSpPr>
        <p:spPr>
          <a:xfrm>
            <a:off x="1034729" y="8288925"/>
            <a:ext cx="943289" cy="943289"/>
          </a:xfrm>
          <a:custGeom>
            <a:avLst/>
            <a:gdLst/>
            <a:ahLst/>
            <a:cxnLst/>
            <a:rect l="l" t="t" r="r" b="b"/>
            <a:pathLst>
              <a:path w="943289" h="943289">
                <a:moveTo>
                  <a:pt x="0" y="0"/>
                </a:moveTo>
                <a:lnTo>
                  <a:pt x="943289" y="0"/>
                </a:lnTo>
                <a:lnTo>
                  <a:pt x="943289" y="943289"/>
                </a:lnTo>
                <a:lnTo>
                  <a:pt x="0" y="94328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MY"/>
          </a:p>
        </p:txBody>
      </p:sp>
      <p:sp>
        <p:nvSpPr>
          <p:cNvPr id="20" name="TextBox 20"/>
          <p:cNvSpPr txBox="1"/>
          <p:nvPr/>
        </p:nvSpPr>
        <p:spPr>
          <a:xfrm>
            <a:off x="2172535" y="8645350"/>
            <a:ext cx="4144420" cy="452306"/>
          </a:xfrm>
          <a:prstGeom prst="rect">
            <a:avLst/>
          </a:prstGeom>
        </p:spPr>
        <p:txBody>
          <a:bodyPr lIns="0" tIns="0" rIns="0" bIns="0" rtlCol="0" anchor="t">
            <a:spAutoFit/>
          </a:bodyPr>
          <a:lstStyle/>
          <a:p>
            <a:pPr algn="l">
              <a:lnSpc>
                <a:spcPts val="3327"/>
              </a:lnSpc>
            </a:pPr>
            <a:r>
              <a:rPr lang="en-US" sz="2918">
                <a:solidFill>
                  <a:srgbClr val="000000"/>
                </a:solidFill>
                <a:latin typeface="Poppins Bold"/>
              </a:rPr>
              <a:t>name</a:t>
            </a:r>
          </a:p>
        </p:txBody>
      </p:sp>
      <p:sp>
        <p:nvSpPr>
          <p:cNvPr id="21" name="TextBox 21"/>
          <p:cNvSpPr txBox="1"/>
          <p:nvPr/>
        </p:nvSpPr>
        <p:spPr>
          <a:xfrm>
            <a:off x="2172535" y="8423483"/>
            <a:ext cx="3662409" cy="259869"/>
          </a:xfrm>
          <a:prstGeom prst="rect">
            <a:avLst/>
          </a:prstGeom>
        </p:spPr>
        <p:txBody>
          <a:bodyPr lIns="0" tIns="0" rIns="0" bIns="0" rtlCol="0" anchor="t">
            <a:spAutoFit/>
          </a:bodyPr>
          <a:lstStyle/>
          <a:p>
            <a:pPr algn="l">
              <a:lnSpc>
                <a:spcPts val="1968"/>
              </a:lnSpc>
            </a:pPr>
            <a:r>
              <a:rPr lang="en-US" sz="1726">
                <a:solidFill>
                  <a:srgbClr val="000000"/>
                </a:solidFill>
                <a:latin typeface="Poppins"/>
              </a:rPr>
              <a:t>Sponsor logo</a:t>
            </a:r>
          </a:p>
        </p:txBody>
      </p:sp>
      <p:sp>
        <p:nvSpPr>
          <p:cNvPr id="22" name="TextBox 22"/>
          <p:cNvSpPr txBox="1"/>
          <p:nvPr/>
        </p:nvSpPr>
        <p:spPr>
          <a:xfrm>
            <a:off x="1028700" y="3838384"/>
            <a:ext cx="7799395" cy="1703225"/>
          </a:xfrm>
          <a:prstGeom prst="rect">
            <a:avLst/>
          </a:prstGeom>
        </p:spPr>
        <p:txBody>
          <a:bodyPr lIns="0" tIns="0" rIns="0" bIns="0" rtlCol="0" anchor="t">
            <a:spAutoFit/>
          </a:bodyPr>
          <a:lstStyle/>
          <a:p>
            <a:pPr algn="l">
              <a:lnSpc>
                <a:spcPts val="12460"/>
              </a:lnSpc>
            </a:pPr>
            <a:r>
              <a:rPr lang="en-US" sz="10930">
                <a:solidFill>
                  <a:srgbClr val="002F60"/>
                </a:solidFill>
                <a:latin typeface="Poppins Bold"/>
              </a:rPr>
              <a:t>Thank You</a:t>
            </a:r>
          </a:p>
        </p:txBody>
      </p:sp>
      <p:sp>
        <p:nvSpPr>
          <p:cNvPr id="23" name="TextBox 23"/>
          <p:cNvSpPr txBox="1"/>
          <p:nvPr/>
        </p:nvSpPr>
        <p:spPr>
          <a:xfrm>
            <a:off x="1034494" y="5376288"/>
            <a:ext cx="8109506" cy="626147"/>
          </a:xfrm>
          <a:prstGeom prst="rect">
            <a:avLst/>
          </a:prstGeom>
        </p:spPr>
        <p:txBody>
          <a:bodyPr lIns="0" tIns="0" rIns="0" bIns="0" rtlCol="0" anchor="t">
            <a:spAutoFit/>
          </a:bodyPr>
          <a:lstStyle/>
          <a:p>
            <a:pPr algn="l">
              <a:lnSpc>
                <a:spcPts val="4545"/>
              </a:lnSpc>
            </a:pPr>
            <a:r>
              <a:rPr lang="en-US" sz="3986" spc="1339">
                <a:solidFill>
                  <a:srgbClr val="000000"/>
                </a:solidFill>
                <a:latin typeface="Poppins Semi-Bold"/>
              </a:rPr>
              <a:t>For Your Attention</a:t>
            </a:r>
          </a:p>
        </p:txBody>
      </p:sp>
      <p:grpSp>
        <p:nvGrpSpPr>
          <p:cNvPr id="26" name="Group 25">
            <a:extLst>
              <a:ext uri="{FF2B5EF4-FFF2-40B4-BE49-F238E27FC236}">
                <a16:creationId xmlns:a16="http://schemas.microsoft.com/office/drawing/2014/main" id="{43B124FE-B7C2-264E-4FBF-7B967973AEB8}"/>
              </a:ext>
            </a:extLst>
          </p:cNvPr>
          <p:cNvGrpSpPr>
            <a:grpSpLocks noGrp="1" noUngrp="1" noRot="1" noMove="1" noResize="1"/>
          </p:cNvGrpSpPr>
          <p:nvPr/>
        </p:nvGrpSpPr>
        <p:grpSpPr>
          <a:xfrm>
            <a:off x="152634" y="190839"/>
            <a:ext cx="7580891" cy="1590179"/>
            <a:chOff x="152634" y="190839"/>
            <a:chExt cx="7580891" cy="1590179"/>
          </a:xfrm>
        </p:grpSpPr>
        <p:sp>
          <p:nvSpPr>
            <p:cNvPr id="27" name="Freeform 23">
              <a:extLst>
                <a:ext uri="{FF2B5EF4-FFF2-40B4-BE49-F238E27FC236}">
                  <a16:creationId xmlns:a16="http://schemas.microsoft.com/office/drawing/2014/main" id="{F5D821F2-0707-1C2C-E833-1695CD5B671A}"/>
                </a:ext>
              </a:extLst>
            </p:cNvPr>
            <p:cNvSpPr>
              <a:spLocks noGrp="1" noRot="1" noMove="1" noResize="1" noEditPoints="1" noAdjustHandles="1" noChangeArrowheads="1" noChangeShapeType="1"/>
            </p:cNvSpPr>
            <p:nvPr/>
          </p:nvSpPr>
          <p:spPr>
            <a:xfrm>
              <a:off x="152634" y="436021"/>
              <a:ext cx="2019902" cy="1123373"/>
            </a:xfrm>
            <a:custGeom>
              <a:avLst/>
              <a:gdLst/>
              <a:ahLst/>
              <a:cxnLst/>
              <a:rect l="l" t="t" r="r" b="b"/>
              <a:pathLst>
                <a:path w="2019902" h="1123373">
                  <a:moveTo>
                    <a:pt x="0" y="0"/>
                  </a:moveTo>
                  <a:lnTo>
                    <a:pt x="2019901" y="0"/>
                  </a:lnTo>
                  <a:lnTo>
                    <a:pt x="2019901" y="1123373"/>
                  </a:lnTo>
                  <a:lnTo>
                    <a:pt x="0" y="1123373"/>
                  </a:lnTo>
                  <a:lnTo>
                    <a:pt x="0" y="0"/>
                  </a:lnTo>
                  <a:close/>
                </a:path>
              </a:pathLst>
            </a:custGeom>
            <a:blipFill>
              <a:blip r:embed="rId11"/>
              <a:stretch>
                <a:fillRect/>
              </a:stretch>
            </a:blipFill>
          </p:spPr>
          <p:txBody>
            <a:bodyPr/>
            <a:lstStyle/>
            <a:p>
              <a:endParaRPr lang="en-MY"/>
            </a:p>
          </p:txBody>
        </p:sp>
        <p:sp>
          <p:nvSpPr>
            <p:cNvPr id="28" name="TextBox 29">
              <a:extLst>
                <a:ext uri="{FF2B5EF4-FFF2-40B4-BE49-F238E27FC236}">
                  <a16:creationId xmlns:a16="http://schemas.microsoft.com/office/drawing/2014/main" id="{C0E6EF61-4512-6F2E-D603-E2FC3306C25B}"/>
                </a:ext>
              </a:extLst>
            </p:cNvPr>
            <p:cNvSpPr txBox="1">
              <a:spLocks noGrp="1" noRot="1" noMove="1" noResize="1" noEditPoints="1" noAdjustHandles="1" noChangeArrowheads="1" noChangeShapeType="1"/>
            </p:cNvSpPr>
            <p:nvPr/>
          </p:nvSpPr>
          <p:spPr>
            <a:xfrm>
              <a:off x="2230017" y="190839"/>
              <a:ext cx="5503508" cy="1590179"/>
            </a:xfrm>
            <a:prstGeom prst="rect">
              <a:avLst/>
            </a:prstGeom>
          </p:spPr>
          <p:txBody>
            <a:bodyPr wrap="square" lIns="0" tIns="0" rIns="0" bIns="0" rtlCol="0" anchor="t">
              <a:spAutoFit/>
            </a:bodyPr>
            <a:lstStyle/>
            <a:p>
              <a:pPr algn="l">
                <a:lnSpc>
                  <a:spcPts val="3105"/>
                </a:lnSpc>
              </a:pPr>
              <a:r>
                <a:rPr lang="en-US" b="1" dirty="0">
                  <a:solidFill>
                    <a:srgbClr val="000000"/>
                  </a:solidFill>
                  <a:latin typeface="Arial" panose="020B0604020202020204" pitchFamily="34" charset="0"/>
                  <a:cs typeface="Arial" panose="020B0604020202020204" pitchFamily="34" charset="0"/>
                </a:rPr>
                <a:t>IEEE</a:t>
              </a:r>
              <a:r>
                <a:rPr lang="en-US" dirty="0">
                  <a:solidFill>
                    <a:srgbClr val="000000"/>
                  </a:solidFill>
                  <a:latin typeface="Arial" panose="020B0604020202020204" pitchFamily="34" charset="0"/>
                  <a:cs typeface="Arial" panose="020B0604020202020204" pitchFamily="34" charset="0"/>
                </a:rPr>
                <a:t> INTERNATIONAL CONFERENCE ON </a:t>
              </a:r>
              <a:r>
                <a:rPr lang="en-US" sz="2723" b="1" dirty="0">
                  <a:solidFill>
                    <a:srgbClr val="002245"/>
                  </a:solidFill>
                  <a:latin typeface="Arial" panose="020B0604020202020204" pitchFamily="34" charset="0"/>
                  <a:cs typeface="Arial" panose="020B0604020202020204" pitchFamily="34" charset="0"/>
                </a:rPr>
                <a:t>ADVANCED TELECOMMUNICATION </a:t>
              </a:r>
              <a:r>
                <a:rPr lang="en-US" sz="2723" b="1" dirty="0">
                  <a:solidFill>
                    <a:srgbClr val="368627"/>
                  </a:solidFill>
                  <a:latin typeface="Arial" panose="020B0604020202020204" pitchFamily="34" charset="0"/>
                  <a:cs typeface="Arial" panose="020B0604020202020204" pitchFamily="34" charset="0"/>
                </a:rPr>
                <a:t>AND</a:t>
              </a:r>
              <a:r>
                <a:rPr lang="en-US" sz="2723" b="1" dirty="0">
                  <a:solidFill>
                    <a:srgbClr val="002245"/>
                  </a:solidFill>
                  <a:latin typeface="Arial" panose="020B0604020202020204" pitchFamily="34" charset="0"/>
                  <a:cs typeface="Arial" panose="020B0604020202020204" pitchFamily="34" charset="0"/>
                </a:rPr>
                <a:t> NETWORKING TECHNOLOGIES</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C2D702EF-035E-6213-9BFF-D095B264D21B}"/>
              </a:ext>
            </a:extLst>
          </p:cNvPr>
          <p:cNvGrpSpPr>
            <a:grpSpLocks noGrp="1" noUngrp="1" noRot="1" noMove="1" noResize="1"/>
          </p:cNvGrpSpPr>
          <p:nvPr/>
        </p:nvGrpSpPr>
        <p:grpSpPr>
          <a:xfrm>
            <a:off x="7601645" y="-5267969"/>
            <a:ext cx="17164428" cy="18359252"/>
            <a:chOff x="7601645" y="-5267969"/>
            <a:chExt cx="17164428" cy="18359252"/>
          </a:xfrm>
        </p:grpSpPr>
        <p:grpSp>
          <p:nvGrpSpPr>
            <p:cNvPr id="2" name="Group 2"/>
            <p:cNvGrpSpPr>
              <a:grpSpLocks noGrp="1" noUngrp="1" noRot="1" noMove="1" noResize="1"/>
            </p:cNvGrpSpPr>
            <p:nvPr/>
          </p:nvGrpSpPr>
          <p:grpSpPr>
            <a:xfrm>
              <a:off x="8308643" y="-2845727"/>
              <a:ext cx="16457430" cy="13132727"/>
              <a:chOff x="0" y="0"/>
              <a:chExt cx="509285" cy="406400"/>
            </a:xfrm>
          </p:grpSpPr>
          <p:sp>
            <p:nvSpPr>
              <p:cNvPr id="3" name="Freeform 3"/>
              <p:cNvSpPr>
                <a:spLocks noGrp="1" noRot="1" noMove="1" noResize="1" noEditPoints="1" noAdjustHandles="1" noChangeArrowheads="1" noChangeShapeType="1"/>
              </p:cNvSpPr>
              <p:nvPr/>
            </p:nvSpPr>
            <p:spPr>
              <a:xfrm>
                <a:off x="0" y="0"/>
                <a:ext cx="509285" cy="406400"/>
              </a:xfrm>
              <a:custGeom>
                <a:avLst/>
                <a:gdLst/>
                <a:ahLst/>
                <a:cxnLst/>
                <a:rect l="l" t="t" r="r" b="b"/>
                <a:pathLst>
                  <a:path w="509285" h="406400">
                    <a:moveTo>
                      <a:pt x="509285" y="0"/>
                    </a:moveTo>
                    <a:lnTo>
                      <a:pt x="0" y="0"/>
                    </a:lnTo>
                    <a:lnTo>
                      <a:pt x="101600" y="203200"/>
                    </a:lnTo>
                    <a:lnTo>
                      <a:pt x="0" y="406400"/>
                    </a:lnTo>
                    <a:lnTo>
                      <a:pt x="509285" y="406400"/>
                    </a:lnTo>
                    <a:lnTo>
                      <a:pt x="407685" y="203200"/>
                    </a:lnTo>
                    <a:lnTo>
                      <a:pt x="509285" y="0"/>
                    </a:lnTo>
                    <a:close/>
                  </a:path>
                </a:pathLst>
              </a:custGeom>
              <a:solidFill>
                <a:srgbClr val="4DBF38"/>
              </a:solidFill>
            </p:spPr>
            <p:txBody>
              <a:bodyPr/>
              <a:lstStyle/>
              <a:p>
                <a:endParaRPr lang="en-MY"/>
              </a:p>
            </p:txBody>
          </p:sp>
          <p:sp>
            <p:nvSpPr>
              <p:cNvPr id="4" name="TextBox 4"/>
              <p:cNvSpPr txBox="1">
                <a:spLocks noGrp="1" noRot="1" noMove="1" noResize="1" noEditPoints="1" noAdjustHandles="1" noChangeArrowheads="1" noChangeShapeType="1"/>
              </p:cNvSpPr>
              <p:nvPr/>
            </p:nvSpPr>
            <p:spPr>
              <a:xfrm>
                <a:off x="88900" y="-57150"/>
                <a:ext cx="331485" cy="463550"/>
              </a:xfrm>
              <a:prstGeom prst="rect">
                <a:avLst/>
              </a:prstGeom>
            </p:spPr>
            <p:txBody>
              <a:bodyPr lIns="50800" tIns="50800" rIns="50800" bIns="50800" rtlCol="0" anchor="ctr"/>
              <a:lstStyle/>
              <a:p>
                <a:pPr algn="ctr">
                  <a:lnSpc>
                    <a:spcPts val="2659"/>
                  </a:lnSpc>
                </a:pPr>
                <a:endParaRPr/>
              </a:p>
            </p:txBody>
          </p:sp>
        </p:grpSp>
        <p:grpSp>
          <p:nvGrpSpPr>
            <p:cNvPr id="5" name="Group 5"/>
            <p:cNvGrpSpPr>
              <a:grpSpLocks noGrp="1" noUngrp="1" noRot="1" noMove="1" noResize="1"/>
            </p:cNvGrpSpPr>
            <p:nvPr/>
          </p:nvGrpSpPr>
          <p:grpSpPr>
            <a:xfrm>
              <a:off x="10495050" y="0"/>
              <a:ext cx="7792950" cy="10288229"/>
              <a:chOff x="0" y="0"/>
              <a:chExt cx="26797495" cy="35377971"/>
            </a:xfrm>
          </p:grpSpPr>
          <p:sp>
            <p:nvSpPr>
              <p:cNvPr id="6" name="Freeform 6"/>
              <p:cNvSpPr>
                <a:spLocks noGrp="1" noRot="1" noMove="1" noResize="1" noEditPoints="1" noAdjustHandles="1" noChangeArrowheads="1" noChangeShapeType="1"/>
              </p:cNvSpPr>
              <p:nvPr/>
            </p:nvSpPr>
            <p:spPr>
              <a:xfrm>
                <a:off x="0" y="0"/>
                <a:ext cx="26797508" cy="35378008"/>
              </a:xfrm>
              <a:custGeom>
                <a:avLst/>
                <a:gdLst/>
                <a:ahLst/>
                <a:cxnLst/>
                <a:rect l="l" t="t" r="r" b="b"/>
                <a:pathLst>
                  <a:path w="26797508" h="35378008">
                    <a:moveTo>
                      <a:pt x="26797508" y="0"/>
                    </a:moveTo>
                    <a:lnTo>
                      <a:pt x="0" y="14351"/>
                    </a:lnTo>
                    <a:lnTo>
                      <a:pt x="6650355" y="12865989"/>
                    </a:lnTo>
                    <a:lnTo>
                      <a:pt x="1410335" y="23432390"/>
                    </a:lnTo>
                    <a:lnTo>
                      <a:pt x="7510780" y="35378008"/>
                    </a:lnTo>
                    <a:lnTo>
                      <a:pt x="26797508" y="35371785"/>
                    </a:lnTo>
                    <a:lnTo>
                      <a:pt x="26797508" y="0"/>
                    </a:lnTo>
                    <a:close/>
                  </a:path>
                </a:pathLst>
              </a:custGeom>
              <a:blipFill>
                <a:blip r:embed="rId2"/>
                <a:stretch>
                  <a:fillRect l="-51553" r="-51553"/>
                </a:stretch>
              </a:blipFill>
            </p:spPr>
            <p:txBody>
              <a:bodyPr/>
              <a:lstStyle/>
              <a:p>
                <a:endParaRPr lang="en-MY"/>
              </a:p>
            </p:txBody>
          </p:sp>
        </p:grpSp>
        <p:grpSp>
          <p:nvGrpSpPr>
            <p:cNvPr id="7" name="Group 7"/>
            <p:cNvGrpSpPr>
              <a:grpSpLocks noGrp="1" noUngrp="1" noRot="1" noMove="1" noResize="1"/>
            </p:cNvGrpSpPr>
            <p:nvPr/>
          </p:nvGrpSpPr>
          <p:grpSpPr>
            <a:xfrm rot="-1572850">
              <a:off x="10690113" y="-5267969"/>
              <a:ext cx="951101" cy="18359252"/>
              <a:chOff x="0" y="0"/>
              <a:chExt cx="250496" cy="4835359"/>
            </a:xfrm>
          </p:grpSpPr>
          <p:sp>
            <p:nvSpPr>
              <p:cNvPr id="8" name="Freeform 8"/>
              <p:cNvSpPr>
                <a:spLocks noGrp="1" noRot="1" noMove="1" noResize="1" noEditPoints="1" noAdjustHandles="1" noChangeArrowheads="1" noChangeShapeType="1"/>
              </p:cNvSpPr>
              <p:nvPr/>
            </p:nvSpPr>
            <p:spPr>
              <a:xfrm>
                <a:off x="0" y="0"/>
                <a:ext cx="250496" cy="4835359"/>
              </a:xfrm>
              <a:custGeom>
                <a:avLst/>
                <a:gdLst/>
                <a:ahLst/>
                <a:cxnLst/>
                <a:rect l="l" t="t" r="r" b="b"/>
                <a:pathLst>
                  <a:path w="250496" h="4835359">
                    <a:moveTo>
                      <a:pt x="0" y="0"/>
                    </a:moveTo>
                    <a:lnTo>
                      <a:pt x="250496" y="0"/>
                    </a:lnTo>
                    <a:lnTo>
                      <a:pt x="250496" y="4835359"/>
                    </a:lnTo>
                    <a:lnTo>
                      <a:pt x="0" y="4835359"/>
                    </a:lnTo>
                    <a:close/>
                  </a:path>
                </a:pathLst>
              </a:custGeom>
              <a:solidFill>
                <a:srgbClr val="002F60"/>
              </a:solidFill>
            </p:spPr>
            <p:txBody>
              <a:bodyPr/>
              <a:lstStyle/>
              <a:p>
                <a:endParaRPr lang="en-MY"/>
              </a:p>
            </p:txBody>
          </p:sp>
          <p:sp>
            <p:nvSpPr>
              <p:cNvPr id="9" name="TextBox 9"/>
              <p:cNvSpPr txBox="1">
                <a:spLocks noGrp="1" noRot="1" noMove="1" noResize="1" noEditPoints="1" noAdjustHandles="1" noChangeArrowheads="1" noChangeShapeType="1"/>
              </p:cNvSpPr>
              <p:nvPr/>
            </p:nvSpPr>
            <p:spPr>
              <a:xfrm>
                <a:off x="0" y="-57150"/>
                <a:ext cx="250496" cy="4892509"/>
              </a:xfrm>
              <a:prstGeom prst="rect">
                <a:avLst/>
              </a:prstGeom>
            </p:spPr>
            <p:txBody>
              <a:bodyPr lIns="50800" tIns="50800" rIns="50800" bIns="50800" rtlCol="0" anchor="ctr"/>
              <a:lstStyle/>
              <a:p>
                <a:pPr algn="ctr">
                  <a:lnSpc>
                    <a:spcPts val="2659"/>
                  </a:lnSpc>
                </a:pPr>
                <a:endParaRPr/>
              </a:p>
            </p:txBody>
          </p:sp>
        </p:grpSp>
        <p:grpSp>
          <p:nvGrpSpPr>
            <p:cNvPr id="10" name="Group 10"/>
            <p:cNvGrpSpPr>
              <a:grpSpLocks noGrp="1" noUngrp="1" noRot="1" noMove="1" noResize="1"/>
            </p:cNvGrpSpPr>
            <p:nvPr/>
          </p:nvGrpSpPr>
          <p:grpSpPr>
            <a:xfrm rot="-10800000">
              <a:off x="7601645" y="6767849"/>
              <a:ext cx="4934623" cy="4871009"/>
              <a:chOff x="0" y="0"/>
              <a:chExt cx="720488" cy="711200"/>
            </a:xfrm>
          </p:grpSpPr>
          <p:sp>
            <p:nvSpPr>
              <p:cNvPr id="11" name="Freeform 11"/>
              <p:cNvSpPr>
                <a:spLocks noGrp="1" noRot="1" noMove="1" noResize="1" noEditPoints="1" noAdjustHandles="1" noChangeArrowheads="1" noChangeShapeType="1"/>
              </p:cNvSpPr>
              <p:nvPr/>
            </p:nvSpPr>
            <p:spPr>
              <a:xfrm>
                <a:off x="0" y="0"/>
                <a:ext cx="720488" cy="711200"/>
              </a:xfrm>
              <a:custGeom>
                <a:avLst/>
                <a:gdLst/>
                <a:ahLst/>
                <a:cxnLst/>
                <a:rect l="l" t="t" r="r" b="b"/>
                <a:pathLst>
                  <a:path w="720488" h="711200">
                    <a:moveTo>
                      <a:pt x="360244" y="711200"/>
                    </a:moveTo>
                    <a:lnTo>
                      <a:pt x="720488" y="0"/>
                    </a:lnTo>
                    <a:lnTo>
                      <a:pt x="0" y="0"/>
                    </a:lnTo>
                    <a:lnTo>
                      <a:pt x="360244" y="711200"/>
                    </a:lnTo>
                    <a:close/>
                  </a:path>
                </a:pathLst>
              </a:custGeom>
              <a:solidFill>
                <a:srgbClr val="FFFFFF"/>
              </a:solidFill>
            </p:spPr>
            <p:txBody>
              <a:bodyPr/>
              <a:lstStyle/>
              <a:p>
                <a:endParaRPr lang="en-MY"/>
              </a:p>
            </p:txBody>
          </p:sp>
          <p:sp>
            <p:nvSpPr>
              <p:cNvPr id="12" name="TextBox 12"/>
              <p:cNvSpPr txBox="1">
                <a:spLocks noGrp="1" noRot="1" noMove="1" noResize="1" noEditPoints="1" noAdjustHandles="1" noChangeArrowheads="1" noChangeShapeType="1"/>
              </p:cNvSpPr>
              <p:nvPr/>
            </p:nvSpPr>
            <p:spPr>
              <a:xfrm>
                <a:off x="112576" y="-6350"/>
                <a:ext cx="495336" cy="387350"/>
              </a:xfrm>
              <a:prstGeom prst="rect">
                <a:avLst/>
              </a:prstGeom>
            </p:spPr>
            <p:txBody>
              <a:bodyPr lIns="50800" tIns="50800" rIns="50800" bIns="50800" rtlCol="0" anchor="ctr"/>
              <a:lstStyle/>
              <a:p>
                <a:pPr algn="ctr">
                  <a:lnSpc>
                    <a:spcPts val="2659"/>
                  </a:lnSpc>
                </a:pPr>
                <a:endParaRPr/>
              </a:p>
            </p:txBody>
          </p:sp>
        </p:grpSp>
        <p:grpSp>
          <p:nvGrpSpPr>
            <p:cNvPr id="13" name="Group 13"/>
            <p:cNvGrpSpPr>
              <a:grpSpLocks noGrp="1" noUngrp="1" noRot="1" noMove="1" noResize="1"/>
            </p:cNvGrpSpPr>
            <p:nvPr/>
          </p:nvGrpSpPr>
          <p:grpSpPr>
            <a:xfrm>
              <a:off x="9505270" y="4807882"/>
              <a:ext cx="1492830" cy="1473585"/>
              <a:chOff x="0" y="0"/>
              <a:chExt cx="720488" cy="711200"/>
            </a:xfrm>
          </p:grpSpPr>
          <p:sp>
            <p:nvSpPr>
              <p:cNvPr id="14" name="Freeform 14"/>
              <p:cNvSpPr>
                <a:spLocks noGrp="1" noRot="1" noMove="1" noResize="1" noEditPoints="1" noAdjustHandles="1" noChangeArrowheads="1" noChangeShapeType="1"/>
              </p:cNvSpPr>
              <p:nvPr/>
            </p:nvSpPr>
            <p:spPr>
              <a:xfrm>
                <a:off x="0" y="0"/>
                <a:ext cx="720488" cy="711200"/>
              </a:xfrm>
              <a:custGeom>
                <a:avLst/>
                <a:gdLst/>
                <a:ahLst/>
                <a:cxnLst/>
                <a:rect l="l" t="t" r="r" b="b"/>
                <a:pathLst>
                  <a:path w="720488" h="711200">
                    <a:moveTo>
                      <a:pt x="360244" y="711200"/>
                    </a:moveTo>
                    <a:lnTo>
                      <a:pt x="720488" y="0"/>
                    </a:lnTo>
                    <a:lnTo>
                      <a:pt x="0" y="0"/>
                    </a:lnTo>
                    <a:lnTo>
                      <a:pt x="360244" y="711200"/>
                    </a:lnTo>
                    <a:close/>
                  </a:path>
                </a:pathLst>
              </a:custGeom>
              <a:solidFill>
                <a:srgbClr val="4DBF38"/>
              </a:solidFill>
            </p:spPr>
            <p:txBody>
              <a:bodyPr/>
              <a:lstStyle/>
              <a:p>
                <a:endParaRPr lang="en-MY"/>
              </a:p>
            </p:txBody>
          </p:sp>
          <p:sp>
            <p:nvSpPr>
              <p:cNvPr id="15" name="TextBox 15"/>
              <p:cNvSpPr txBox="1">
                <a:spLocks noGrp="1" noRot="1" noMove="1" noResize="1" noEditPoints="1" noAdjustHandles="1" noChangeArrowheads="1" noChangeShapeType="1"/>
              </p:cNvSpPr>
              <p:nvPr/>
            </p:nvSpPr>
            <p:spPr>
              <a:xfrm>
                <a:off x="112576" y="-6350"/>
                <a:ext cx="495336" cy="387350"/>
              </a:xfrm>
              <a:prstGeom prst="rect">
                <a:avLst/>
              </a:prstGeom>
            </p:spPr>
            <p:txBody>
              <a:bodyPr lIns="50800" tIns="50800" rIns="50800" bIns="50800" rtlCol="0" anchor="ctr"/>
              <a:lstStyle/>
              <a:p>
                <a:pPr algn="ctr">
                  <a:lnSpc>
                    <a:spcPts val="2659"/>
                  </a:lnSpc>
                </a:pPr>
                <a:endParaRPr/>
              </a:p>
            </p:txBody>
          </p:sp>
        </p:grpSp>
        <p:grpSp>
          <p:nvGrpSpPr>
            <p:cNvPr id="16" name="Group 16"/>
            <p:cNvGrpSpPr>
              <a:grpSpLocks noGrp="1" noUngrp="1" noRot="1" noMove="1" noResize="1"/>
            </p:cNvGrpSpPr>
            <p:nvPr/>
          </p:nvGrpSpPr>
          <p:grpSpPr>
            <a:xfrm rot="-10800000">
              <a:off x="9555198" y="3328827"/>
              <a:ext cx="1492830" cy="1473585"/>
              <a:chOff x="0" y="0"/>
              <a:chExt cx="720488" cy="711200"/>
            </a:xfrm>
          </p:grpSpPr>
          <p:sp>
            <p:nvSpPr>
              <p:cNvPr id="17" name="Freeform 17"/>
              <p:cNvSpPr>
                <a:spLocks noGrp="1" noRot="1" noMove="1" noResize="1" noEditPoints="1" noAdjustHandles="1" noChangeArrowheads="1" noChangeShapeType="1"/>
              </p:cNvSpPr>
              <p:nvPr/>
            </p:nvSpPr>
            <p:spPr>
              <a:xfrm>
                <a:off x="0" y="0"/>
                <a:ext cx="720488" cy="711200"/>
              </a:xfrm>
              <a:custGeom>
                <a:avLst/>
                <a:gdLst/>
                <a:ahLst/>
                <a:cxnLst/>
                <a:rect l="l" t="t" r="r" b="b"/>
                <a:pathLst>
                  <a:path w="720488" h="711200">
                    <a:moveTo>
                      <a:pt x="360244" y="711200"/>
                    </a:moveTo>
                    <a:lnTo>
                      <a:pt x="720488" y="0"/>
                    </a:lnTo>
                    <a:lnTo>
                      <a:pt x="0" y="0"/>
                    </a:lnTo>
                    <a:lnTo>
                      <a:pt x="360244" y="711200"/>
                    </a:lnTo>
                    <a:close/>
                  </a:path>
                </a:pathLst>
              </a:custGeom>
              <a:solidFill>
                <a:srgbClr val="00ADEF"/>
              </a:solidFill>
            </p:spPr>
            <p:txBody>
              <a:bodyPr/>
              <a:lstStyle/>
              <a:p>
                <a:endParaRPr lang="en-MY"/>
              </a:p>
            </p:txBody>
          </p:sp>
          <p:sp>
            <p:nvSpPr>
              <p:cNvPr id="18" name="TextBox 18"/>
              <p:cNvSpPr txBox="1">
                <a:spLocks noGrp="1" noRot="1" noMove="1" noResize="1" noEditPoints="1" noAdjustHandles="1" noChangeArrowheads="1" noChangeShapeType="1"/>
              </p:cNvSpPr>
              <p:nvPr/>
            </p:nvSpPr>
            <p:spPr>
              <a:xfrm>
                <a:off x="112576" y="-6350"/>
                <a:ext cx="495336" cy="387350"/>
              </a:xfrm>
              <a:prstGeom prst="rect">
                <a:avLst/>
              </a:prstGeom>
            </p:spPr>
            <p:txBody>
              <a:bodyPr lIns="50800" tIns="50800" rIns="50800" bIns="50800" rtlCol="0" anchor="ctr"/>
              <a:lstStyle/>
              <a:p>
                <a:pPr algn="ctr">
                  <a:lnSpc>
                    <a:spcPts val="2659"/>
                  </a:lnSpc>
                </a:pPr>
                <a:endParaRPr/>
              </a:p>
            </p:txBody>
          </p:sp>
        </p:grpSp>
        <p:grpSp>
          <p:nvGrpSpPr>
            <p:cNvPr id="19" name="Group 19"/>
            <p:cNvGrpSpPr>
              <a:grpSpLocks noGrp="1" noUngrp="1" noRot="1" noMove="1" noResize="1"/>
            </p:cNvGrpSpPr>
            <p:nvPr/>
          </p:nvGrpSpPr>
          <p:grpSpPr>
            <a:xfrm rot="-10800000">
              <a:off x="8109093" y="6954750"/>
              <a:ext cx="4008535" cy="3956860"/>
              <a:chOff x="0" y="0"/>
              <a:chExt cx="720488" cy="711200"/>
            </a:xfrm>
          </p:grpSpPr>
          <p:sp>
            <p:nvSpPr>
              <p:cNvPr id="20" name="Freeform 20"/>
              <p:cNvSpPr>
                <a:spLocks noGrp="1" noRot="1" noMove="1" noResize="1" noEditPoints="1" noAdjustHandles="1" noChangeArrowheads="1" noChangeShapeType="1"/>
              </p:cNvSpPr>
              <p:nvPr/>
            </p:nvSpPr>
            <p:spPr>
              <a:xfrm>
                <a:off x="0" y="0"/>
                <a:ext cx="720488" cy="711200"/>
              </a:xfrm>
              <a:custGeom>
                <a:avLst/>
                <a:gdLst/>
                <a:ahLst/>
                <a:cxnLst/>
                <a:rect l="l" t="t" r="r" b="b"/>
                <a:pathLst>
                  <a:path w="720488" h="711200">
                    <a:moveTo>
                      <a:pt x="360244" y="711200"/>
                    </a:moveTo>
                    <a:lnTo>
                      <a:pt x="720488" y="0"/>
                    </a:lnTo>
                    <a:lnTo>
                      <a:pt x="0" y="0"/>
                    </a:lnTo>
                    <a:lnTo>
                      <a:pt x="360244" y="711200"/>
                    </a:lnTo>
                    <a:close/>
                  </a:path>
                </a:pathLst>
              </a:custGeom>
              <a:solidFill>
                <a:srgbClr val="00ADEF"/>
              </a:solidFill>
            </p:spPr>
            <p:txBody>
              <a:bodyPr/>
              <a:lstStyle/>
              <a:p>
                <a:endParaRPr lang="en-MY"/>
              </a:p>
            </p:txBody>
          </p:sp>
          <p:sp>
            <p:nvSpPr>
              <p:cNvPr id="21" name="TextBox 21"/>
              <p:cNvSpPr txBox="1">
                <a:spLocks noGrp="1" noRot="1" noMove="1" noResize="1" noEditPoints="1" noAdjustHandles="1" noChangeArrowheads="1" noChangeShapeType="1"/>
              </p:cNvSpPr>
              <p:nvPr/>
            </p:nvSpPr>
            <p:spPr>
              <a:xfrm>
                <a:off x="112576" y="-6350"/>
                <a:ext cx="495336" cy="387350"/>
              </a:xfrm>
              <a:prstGeom prst="rect">
                <a:avLst/>
              </a:prstGeom>
            </p:spPr>
            <p:txBody>
              <a:bodyPr lIns="50800" tIns="50800" rIns="50800" bIns="50800" rtlCol="0" anchor="ctr"/>
              <a:lstStyle/>
              <a:p>
                <a:pPr algn="ctr">
                  <a:lnSpc>
                    <a:spcPts val="2659"/>
                  </a:lnSpc>
                </a:pPr>
                <a:endParaRPr/>
              </a:p>
            </p:txBody>
          </p:sp>
        </p:grpSp>
      </p:grpSp>
      <p:sp>
        <p:nvSpPr>
          <p:cNvPr id="22" name="Freeform 22"/>
          <p:cNvSpPr/>
          <p:nvPr/>
        </p:nvSpPr>
        <p:spPr>
          <a:xfrm>
            <a:off x="1028700" y="8477774"/>
            <a:ext cx="858901" cy="780526"/>
          </a:xfrm>
          <a:custGeom>
            <a:avLst/>
            <a:gdLst/>
            <a:ahLst/>
            <a:cxnLst/>
            <a:rect l="l" t="t" r="r" b="b"/>
            <a:pathLst>
              <a:path w="858901" h="780526">
                <a:moveTo>
                  <a:pt x="0" y="0"/>
                </a:moveTo>
                <a:lnTo>
                  <a:pt x="858901" y="0"/>
                </a:lnTo>
                <a:lnTo>
                  <a:pt x="858901" y="780526"/>
                </a:lnTo>
                <a:lnTo>
                  <a:pt x="0" y="78052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MY"/>
          </a:p>
        </p:txBody>
      </p:sp>
      <p:sp>
        <p:nvSpPr>
          <p:cNvPr id="23" name="TextBox 23"/>
          <p:cNvSpPr txBox="1"/>
          <p:nvPr/>
        </p:nvSpPr>
        <p:spPr>
          <a:xfrm>
            <a:off x="2099688" y="8768380"/>
            <a:ext cx="4677380" cy="382651"/>
          </a:xfrm>
          <a:prstGeom prst="rect">
            <a:avLst/>
          </a:prstGeom>
        </p:spPr>
        <p:txBody>
          <a:bodyPr lIns="0" tIns="0" rIns="0" bIns="0" rtlCol="0" anchor="t">
            <a:spAutoFit/>
          </a:bodyPr>
          <a:lstStyle/>
          <a:p>
            <a:pPr algn="l">
              <a:lnSpc>
                <a:spcPts val="2826"/>
              </a:lnSpc>
            </a:pPr>
            <a:r>
              <a:rPr lang="en-US" sz="2479">
                <a:solidFill>
                  <a:srgbClr val="000000"/>
                </a:solidFill>
                <a:latin typeface="Poppins Semi-Bold"/>
              </a:rPr>
              <a:t>text</a:t>
            </a:r>
          </a:p>
        </p:txBody>
      </p:sp>
      <p:sp>
        <p:nvSpPr>
          <p:cNvPr id="24" name="TextBox 24"/>
          <p:cNvSpPr txBox="1"/>
          <p:nvPr/>
        </p:nvSpPr>
        <p:spPr>
          <a:xfrm>
            <a:off x="2099688" y="8585043"/>
            <a:ext cx="3052562" cy="216597"/>
          </a:xfrm>
          <a:prstGeom prst="rect">
            <a:avLst/>
          </a:prstGeom>
        </p:spPr>
        <p:txBody>
          <a:bodyPr lIns="0" tIns="0" rIns="0" bIns="0" rtlCol="0" anchor="t">
            <a:spAutoFit/>
          </a:bodyPr>
          <a:lstStyle/>
          <a:p>
            <a:pPr algn="l">
              <a:lnSpc>
                <a:spcPts val="1640"/>
              </a:lnSpc>
            </a:pPr>
            <a:r>
              <a:rPr lang="en-US" sz="1439">
                <a:solidFill>
                  <a:srgbClr val="000000"/>
                </a:solidFill>
                <a:latin typeface="Poppins"/>
              </a:rPr>
              <a:t>Sponsor logo</a:t>
            </a:r>
          </a:p>
        </p:txBody>
      </p:sp>
      <p:sp>
        <p:nvSpPr>
          <p:cNvPr id="25" name="TextBox 25"/>
          <p:cNvSpPr txBox="1"/>
          <p:nvPr/>
        </p:nvSpPr>
        <p:spPr>
          <a:xfrm>
            <a:off x="345404" y="2721969"/>
            <a:ext cx="7963239" cy="1627588"/>
          </a:xfrm>
          <a:prstGeom prst="rect">
            <a:avLst/>
          </a:prstGeom>
        </p:spPr>
        <p:txBody>
          <a:bodyPr lIns="0" tIns="0" rIns="0" bIns="0" rtlCol="0" anchor="t">
            <a:spAutoFit/>
          </a:bodyPr>
          <a:lstStyle/>
          <a:p>
            <a:pPr algn="l">
              <a:lnSpc>
                <a:spcPts val="11893"/>
              </a:lnSpc>
            </a:pPr>
            <a:r>
              <a:rPr lang="en-US" sz="10525" spc="-315">
                <a:solidFill>
                  <a:srgbClr val="000000"/>
                </a:solidFill>
                <a:latin typeface="Poppins Bold"/>
              </a:rPr>
              <a:t>TITTLE</a:t>
            </a:r>
          </a:p>
        </p:txBody>
      </p:sp>
      <p:sp>
        <p:nvSpPr>
          <p:cNvPr id="26" name="TextBox 26"/>
          <p:cNvSpPr txBox="1"/>
          <p:nvPr/>
        </p:nvSpPr>
        <p:spPr>
          <a:xfrm>
            <a:off x="660379" y="4919711"/>
            <a:ext cx="8155309" cy="714483"/>
          </a:xfrm>
          <a:prstGeom prst="rect">
            <a:avLst/>
          </a:prstGeom>
        </p:spPr>
        <p:txBody>
          <a:bodyPr lIns="0" tIns="0" rIns="0" bIns="0" rtlCol="0" anchor="t">
            <a:spAutoFit/>
          </a:bodyPr>
          <a:lstStyle/>
          <a:p>
            <a:pPr algn="l">
              <a:lnSpc>
                <a:spcPts val="5249"/>
              </a:lnSpc>
            </a:pPr>
            <a:r>
              <a:rPr lang="en-US" sz="4645" spc="576">
                <a:solidFill>
                  <a:srgbClr val="000000"/>
                </a:solidFill>
                <a:latin typeface="Poppins Semi-Bold"/>
              </a:rPr>
              <a:t>TEXT</a:t>
            </a:r>
          </a:p>
        </p:txBody>
      </p:sp>
      <p:grpSp>
        <p:nvGrpSpPr>
          <p:cNvPr id="31" name="Group 30">
            <a:extLst>
              <a:ext uri="{FF2B5EF4-FFF2-40B4-BE49-F238E27FC236}">
                <a16:creationId xmlns:a16="http://schemas.microsoft.com/office/drawing/2014/main" id="{5139028F-E085-A31E-4412-756D4CBA5365}"/>
              </a:ext>
            </a:extLst>
          </p:cNvPr>
          <p:cNvGrpSpPr>
            <a:grpSpLocks noGrp="1" noUngrp="1" noRot="1" noMove="1" noResize="1"/>
          </p:cNvGrpSpPr>
          <p:nvPr/>
        </p:nvGrpSpPr>
        <p:grpSpPr>
          <a:xfrm>
            <a:off x="152634" y="190839"/>
            <a:ext cx="7580891" cy="1590179"/>
            <a:chOff x="152634" y="190839"/>
            <a:chExt cx="7580891" cy="1590179"/>
          </a:xfrm>
        </p:grpSpPr>
        <p:sp>
          <p:nvSpPr>
            <p:cNvPr id="27" name="Freeform 27"/>
            <p:cNvSpPr>
              <a:spLocks noGrp="1" noRot="1" noMove="1" noResize="1" noEditPoints="1" noAdjustHandles="1" noChangeArrowheads="1" noChangeShapeType="1"/>
            </p:cNvSpPr>
            <p:nvPr/>
          </p:nvSpPr>
          <p:spPr>
            <a:xfrm>
              <a:off x="152634" y="436021"/>
              <a:ext cx="2019902" cy="1123373"/>
            </a:xfrm>
            <a:custGeom>
              <a:avLst/>
              <a:gdLst/>
              <a:ahLst/>
              <a:cxnLst/>
              <a:rect l="l" t="t" r="r" b="b"/>
              <a:pathLst>
                <a:path w="2019902" h="1123373">
                  <a:moveTo>
                    <a:pt x="0" y="0"/>
                  </a:moveTo>
                  <a:lnTo>
                    <a:pt x="2019901" y="0"/>
                  </a:lnTo>
                  <a:lnTo>
                    <a:pt x="2019901" y="1123373"/>
                  </a:lnTo>
                  <a:lnTo>
                    <a:pt x="0" y="1123373"/>
                  </a:lnTo>
                  <a:lnTo>
                    <a:pt x="0" y="0"/>
                  </a:lnTo>
                  <a:close/>
                </a:path>
              </a:pathLst>
            </a:custGeom>
            <a:blipFill>
              <a:blip r:embed="rId5"/>
              <a:stretch>
                <a:fillRect/>
              </a:stretch>
            </a:blipFill>
          </p:spPr>
          <p:txBody>
            <a:bodyPr/>
            <a:lstStyle/>
            <a:p>
              <a:endParaRPr lang="en-MY"/>
            </a:p>
          </p:txBody>
        </p:sp>
        <p:sp>
          <p:nvSpPr>
            <p:cNvPr id="30" name="TextBox 29">
              <a:extLst>
                <a:ext uri="{FF2B5EF4-FFF2-40B4-BE49-F238E27FC236}">
                  <a16:creationId xmlns:a16="http://schemas.microsoft.com/office/drawing/2014/main" id="{961141E4-86BC-1255-64A9-592394EE4B22}"/>
                </a:ext>
              </a:extLst>
            </p:cNvPr>
            <p:cNvSpPr txBox="1">
              <a:spLocks noGrp="1" noRot="1" noMove="1" noResize="1" noEditPoints="1" noAdjustHandles="1" noChangeArrowheads="1" noChangeShapeType="1"/>
            </p:cNvSpPr>
            <p:nvPr/>
          </p:nvSpPr>
          <p:spPr>
            <a:xfrm>
              <a:off x="2230017" y="190839"/>
              <a:ext cx="5503508" cy="1590179"/>
            </a:xfrm>
            <a:prstGeom prst="rect">
              <a:avLst/>
            </a:prstGeom>
          </p:spPr>
          <p:txBody>
            <a:bodyPr wrap="square" lIns="0" tIns="0" rIns="0" bIns="0" rtlCol="0" anchor="t">
              <a:spAutoFit/>
            </a:bodyPr>
            <a:lstStyle/>
            <a:p>
              <a:pPr algn="l">
                <a:lnSpc>
                  <a:spcPts val="3105"/>
                </a:lnSpc>
              </a:pPr>
              <a:r>
                <a:rPr lang="en-US" b="1" dirty="0">
                  <a:solidFill>
                    <a:srgbClr val="000000"/>
                  </a:solidFill>
                  <a:latin typeface="Arial" panose="020B0604020202020204" pitchFamily="34" charset="0"/>
                  <a:cs typeface="Arial" panose="020B0604020202020204" pitchFamily="34" charset="0"/>
                </a:rPr>
                <a:t>IEEE</a:t>
              </a:r>
              <a:r>
                <a:rPr lang="en-US" dirty="0">
                  <a:solidFill>
                    <a:srgbClr val="000000"/>
                  </a:solidFill>
                  <a:latin typeface="Arial" panose="020B0604020202020204" pitchFamily="34" charset="0"/>
                  <a:cs typeface="Arial" panose="020B0604020202020204" pitchFamily="34" charset="0"/>
                </a:rPr>
                <a:t> INTERNATIONAL CONFERENCE ON </a:t>
              </a:r>
              <a:r>
                <a:rPr lang="en-US" sz="2723" b="1" dirty="0">
                  <a:solidFill>
                    <a:srgbClr val="002245"/>
                  </a:solidFill>
                  <a:latin typeface="Arial" panose="020B0604020202020204" pitchFamily="34" charset="0"/>
                  <a:cs typeface="Arial" panose="020B0604020202020204" pitchFamily="34" charset="0"/>
                </a:rPr>
                <a:t>ADVANCED TELECOMMUNICATION </a:t>
              </a:r>
              <a:r>
                <a:rPr lang="en-US" sz="2723" b="1" dirty="0">
                  <a:solidFill>
                    <a:srgbClr val="368627"/>
                  </a:solidFill>
                  <a:latin typeface="Arial" panose="020B0604020202020204" pitchFamily="34" charset="0"/>
                  <a:cs typeface="Arial" panose="020B0604020202020204" pitchFamily="34" charset="0"/>
                </a:rPr>
                <a:t>AND</a:t>
              </a:r>
              <a:r>
                <a:rPr lang="en-US" sz="2723" b="1" dirty="0">
                  <a:solidFill>
                    <a:srgbClr val="002245"/>
                  </a:solidFill>
                  <a:latin typeface="Arial" panose="020B0604020202020204" pitchFamily="34" charset="0"/>
                  <a:cs typeface="Arial" panose="020B0604020202020204" pitchFamily="34" charset="0"/>
                </a:rPr>
                <a:t> NETWORKING TECHNOLOGIES</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a:spLocks noGrp="1" noRot="1" noMove="1" noResize="1" noEditPoints="1" noAdjustHandles="1" noChangeArrowheads="1" noChangeShapeType="1"/>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333" b="-3333"/>
            </a:stretch>
          </a:blipFill>
        </p:spPr>
        <p:txBody>
          <a:bodyPr/>
          <a:lstStyle/>
          <a:p>
            <a:endParaRPr lang="en-MY"/>
          </a:p>
        </p:txBody>
      </p:sp>
      <p:sp>
        <p:nvSpPr>
          <p:cNvPr id="3" name="Freeform 3"/>
          <p:cNvSpPr>
            <a:spLocks noGrp="1" noRot="1" noMove="1" noResize="1" noEditPoints="1" noAdjustHandles="1" noChangeArrowheads="1" noChangeShapeType="1"/>
          </p:cNvSpPr>
          <p:nvPr/>
        </p:nvSpPr>
        <p:spPr>
          <a:xfrm>
            <a:off x="-610252" y="3955999"/>
            <a:ext cx="7901179" cy="7901179"/>
          </a:xfrm>
          <a:custGeom>
            <a:avLst/>
            <a:gdLst/>
            <a:ahLst/>
            <a:cxnLst/>
            <a:rect l="l" t="t" r="r" b="b"/>
            <a:pathLst>
              <a:path w="7901179" h="7901179">
                <a:moveTo>
                  <a:pt x="0" y="0"/>
                </a:moveTo>
                <a:lnTo>
                  <a:pt x="7901178" y="0"/>
                </a:lnTo>
                <a:lnTo>
                  <a:pt x="7901178" y="7901179"/>
                </a:lnTo>
                <a:lnTo>
                  <a:pt x="0" y="7901179"/>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MY"/>
          </a:p>
        </p:txBody>
      </p:sp>
      <p:sp>
        <p:nvSpPr>
          <p:cNvPr id="4" name="Freeform 4"/>
          <p:cNvSpPr>
            <a:spLocks noGrp="1" noRot="1" noMove="1" noResize="1" noEditPoints="1" noAdjustHandles="1" noChangeArrowheads="1" noChangeShapeType="1"/>
          </p:cNvSpPr>
          <p:nvPr/>
        </p:nvSpPr>
        <p:spPr>
          <a:xfrm flipH="1" flipV="1">
            <a:off x="13736455" y="-358338"/>
            <a:ext cx="5101638" cy="5101638"/>
          </a:xfrm>
          <a:custGeom>
            <a:avLst/>
            <a:gdLst/>
            <a:ahLst/>
            <a:cxnLst/>
            <a:rect l="l" t="t" r="r" b="b"/>
            <a:pathLst>
              <a:path w="5101638" h="5101638">
                <a:moveTo>
                  <a:pt x="5101638" y="5101638"/>
                </a:moveTo>
                <a:lnTo>
                  <a:pt x="0" y="5101638"/>
                </a:lnTo>
                <a:lnTo>
                  <a:pt x="0" y="0"/>
                </a:lnTo>
                <a:lnTo>
                  <a:pt x="5101638" y="0"/>
                </a:lnTo>
                <a:lnTo>
                  <a:pt x="5101638" y="5101638"/>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MY"/>
          </a:p>
        </p:txBody>
      </p:sp>
      <p:grpSp>
        <p:nvGrpSpPr>
          <p:cNvPr id="5" name="Group 5"/>
          <p:cNvGrpSpPr>
            <a:grpSpLocks noGrp="1" noUngrp="1" noRot="1" noMove="1" noResize="1"/>
          </p:cNvGrpSpPr>
          <p:nvPr/>
        </p:nvGrpSpPr>
        <p:grpSpPr>
          <a:xfrm>
            <a:off x="-610252" y="1346650"/>
            <a:ext cx="20650852" cy="7593700"/>
            <a:chOff x="0" y="0"/>
            <a:chExt cx="5022351" cy="1999987"/>
          </a:xfrm>
        </p:grpSpPr>
        <p:sp>
          <p:nvSpPr>
            <p:cNvPr id="6" name="Freeform 6"/>
            <p:cNvSpPr>
              <a:spLocks noGrp="1" noRot="1" noMove="1" noResize="1" noEditPoints="1" noAdjustHandles="1" noChangeArrowheads="1" noChangeShapeType="1"/>
            </p:cNvSpPr>
            <p:nvPr/>
          </p:nvSpPr>
          <p:spPr>
            <a:xfrm>
              <a:off x="0" y="0"/>
              <a:ext cx="5022351" cy="1999987"/>
            </a:xfrm>
            <a:custGeom>
              <a:avLst/>
              <a:gdLst/>
              <a:ahLst/>
              <a:cxnLst/>
              <a:rect l="l" t="t" r="r" b="b"/>
              <a:pathLst>
                <a:path w="5022351" h="1999987">
                  <a:moveTo>
                    <a:pt x="0" y="0"/>
                  </a:moveTo>
                  <a:lnTo>
                    <a:pt x="5022351" y="0"/>
                  </a:lnTo>
                  <a:lnTo>
                    <a:pt x="5022351" y="1999987"/>
                  </a:lnTo>
                  <a:lnTo>
                    <a:pt x="0" y="1999987"/>
                  </a:lnTo>
                  <a:close/>
                </a:path>
              </a:pathLst>
            </a:custGeom>
            <a:solidFill>
              <a:srgbClr val="FFFFFF"/>
            </a:solidFill>
          </p:spPr>
          <p:txBody>
            <a:bodyPr/>
            <a:lstStyle/>
            <a:p>
              <a:endParaRPr lang="en-MY"/>
            </a:p>
          </p:txBody>
        </p:sp>
        <p:sp>
          <p:nvSpPr>
            <p:cNvPr id="7" name="TextBox 7"/>
            <p:cNvSpPr txBox="1">
              <a:spLocks noGrp="1" noRot="1" noMove="1" noResize="1" noEditPoints="1" noAdjustHandles="1" noChangeArrowheads="1" noChangeShapeType="1"/>
            </p:cNvSpPr>
            <p:nvPr/>
          </p:nvSpPr>
          <p:spPr>
            <a:xfrm>
              <a:off x="0" y="-47625"/>
              <a:ext cx="5022351" cy="2047612"/>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1411508" y="1847634"/>
            <a:ext cx="9144227" cy="780971"/>
          </a:xfrm>
          <a:prstGeom prst="rect">
            <a:avLst/>
          </a:prstGeom>
        </p:spPr>
        <p:txBody>
          <a:bodyPr lIns="0" tIns="0" rIns="0" bIns="0" rtlCol="0" anchor="t">
            <a:spAutoFit/>
          </a:bodyPr>
          <a:lstStyle/>
          <a:p>
            <a:pPr marL="0" lvl="0" indent="0" algn="l">
              <a:lnSpc>
                <a:spcPts val="6138"/>
              </a:lnSpc>
              <a:spcBef>
                <a:spcPct val="0"/>
              </a:spcBef>
            </a:pPr>
            <a:r>
              <a:rPr lang="en-US" sz="5115" spc="184">
                <a:solidFill>
                  <a:srgbClr val="2A2E3A"/>
                </a:solidFill>
                <a:latin typeface="Montserrat Classic Bold"/>
              </a:rPr>
              <a:t>Text</a:t>
            </a:r>
          </a:p>
        </p:txBody>
      </p:sp>
      <p:sp>
        <p:nvSpPr>
          <p:cNvPr id="9" name="TextBox 9"/>
          <p:cNvSpPr txBox="1"/>
          <p:nvPr/>
        </p:nvSpPr>
        <p:spPr>
          <a:xfrm>
            <a:off x="1411508" y="3175251"/>
            <a:ext cx="8924790" cy="373980"/>
          </a:xfrm>
          <a:prstGeom prst="rect">
            <a:avLst/>
          </a:prstGeom>
        </p:spPr>
        <p:txBody>
          <a:bodyPr lIns="0" tIns="0" rIns="0" bIns="0" rtlCol="0" anchor="t">
            <a:spAutoFit/>
          </a:bodyPr>
          <a:lstStyle/>
          <a:p>
            <a:pPr marL="0" lvl="0" indent="0" algn="l">
              <a:lnSpc>
                <a:spcPts val="3011"/>
              </a:lnSpc>
              <a:spcBef>
                <a:spcPct val="0"/>
              </a:spcBef>
            </a:pPr>
            <a:r>
              <a:rPr lang="en-US" sz="2151" spc="47">
                <a:solidFill>
                  <a:srgbClr val="2A2E3A"/>
                </a:solidFill>
                <a:latin typeface="Montserrat Classic"/>
              </a:rPr>
              <a:t>text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a:spLocks noGrp="1" noRot="1" noMove="1" noResize="1" noEditPoints="1" noAdjustHandles="1" noChangeArrowheads="1" noChangeShapeType="1"/>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MY"/>
          </a:p>
        </p:txBody>
      </p:sp>
      <p:sp>
        <p:nvSpPr>
          <p:cNvPr id="3" name="Freeform 3"/>
          <p:cNvSpPr>
            <a:spLocks noGrp="1" noRot="1" noMove="1" noResize="1" noEditPoints="1" noAdjustHandles="1" noChangeArrowheads="1" noChangeShapeType="1"/>
          </p:cNvSpPr>
          <p:nvPr/>
        </p:nvSpPr>
        <p:spPr>
          <a:xfrm>
            <a:off x="-49934" y="4743300"/>
            <a:ext cx="7901179" cy="7901179"/>
          </a:xfrm>
          <a:custGeom>
            <a:avLst/>
            <a:gdLst/>
            <a:ahLst/>
            <a:cxnLst/>
            <a:rect l="l" t="t" r="r" b="b"/>
            <a:pathLst>
              <a:path w="7901179" h="7901179">
                <a:moveTo>
                  <a:pt x="0" y="0"/>
                </a:moveTo>
                <a:lnTo>
                  <a:pt x="7901179" y="0"/>
                </a:lnTo>
                <a:lnTo>
                  <a:pt x="7901179" y="7901179"/>
                </a:lnTo>
                <a:lnTo>
                  <a:pt x="0" y="7901179"/>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MY"/>
          </a:p>
        </p:txBody>
      </p:sp>
      <p:sp>
        <p:nvSpPr>
          <p:cNvPr id="4" name="Freeform 4"/>
          <p:cNvSpPr>
            <a:spLocks noGrp="1" noRot="1" noMove="1" noResize="1" noEditPoints="1" noAdjustHandles="1" noChangeArrowheads="1" noChangeShapeType="1"/>
          </p:cNvSpPr>
          <p:nvPr/>
        </p:nvSpPr>
        <p:spPr>
          <a:xfrm flipH="1" flipV="1">
            <a:off x="13875388" y="-1171406"/>
            <a:ext cx="5101638" cy="5101638"/>
          </a:xfrm>
          <a:custGeom>
            <a:avLst/>
            <a:gdLst/>
            <a:ahLst/>
            <a:cxnLst/>
            <a:rect l="l" t="t" r="r" b="b"/>
            <a:pathLst>
              <a:path w="5101638" h="5101638">
                <a:moveTo>
                  <a:pt x="5101638" y="5101638"/>
                </a:moveTo>
                <a:lnTo>
                  <a:pt x="0" y="5101638"/>
                </a:lnTo>
                <a:lnTo>
                  <a:pt x="0" y="0"/>
                </a:lnTo>
                <a:lnTo>
                  <a:pt x="5101638" y="0"/>
                </a:lnTo>
                <a:lnTo>
                  <a:pt x="5101638" y="5101638"/>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MY"/>
          </a:p>
        </p:txBody>
      </p:sp>
      <p:grpSp>
        <p:nvGrpSpPr>
          <p:cNvPr id="5" name="Group 5"/>
          <p:cNvGrpSpPr>
            <a:grpSpLocks noGrp="1" noUngrp="1" noRot="1" noMove="1" noResize="1"/>
          </p:cNvGrpSpPr>
          <p:nvPr/>
        </p:nvGrpSpPr>
        <p:grpSpPr>
          <a:xfrm>
            <a:off x="-610252" y="549321"/>
            <a:ext cx="19069240" cy="9063286"/>
            <a:chOff x="0" y="0"/>
            <a:chExt cx="5022351" cy="2387038"/>
          </a:xfrm>
        </p:grpSpPr>
        <p:sp>
          <p:nvSpPr>
            <p:cNvPr id="6" name="Freeform 6"/>
            <p:cNvSpPr>
              <a:spLocks noGrp="1" noRot="1" noMove="1" noResize="1" noEditPoints="1" noAdjustHandles="1" noChangeArrowheads="1" noChangeShapeType="1"/>
            </p:cNvSpPr>
            <p:nvPr/>
          </p:nvSpPr>
          <p:spPr>
            <a:xfrm>
              <a:off x="0" y="0"/>
              <a:ext cx="5022351" cy="2387038"/>
            </a:xfrm>
            <a:custGeom>
              <a:avLst/>
              <a:gdLst/>
              <a:ahLst/>
              <a:cxnLst/>
              <a:rect l="l" t="t" r="r" b="b"/>
              <a:pathLst>
                <a:path w="5022351" h="2387038">
                  <a:moveTo>
                    <a:pt x="0" y="0"/>
                  </a:moveTo>
                  <a:lnTo>
                    <a:pt x="5022351" y="0"/>
                  </a:lnTo>
                  <a:lnTo>
                    <a:pt x="5022351" y="2387038"/>
                  </a:lnTo>
                  <a:lnTo>
                    <a:pt x="0" y="2387038"/>
                  </a:lnTo>
                  <a:close/>
                </a:path>
              </a:pathLst>
            </a:custGeom>
            <a:solidFill>
              <a:srgbClr val="FFFFFF"/>
            </a:solidFill>
          </p:spPr>
          <p:txBody>
            <a:bodyPr/>
            <a:lstStyle/>
            <a:p>
              <a:endParaRPr lang="en-MY"/>
            </a:p>
          </p:txBody>
        </p:sp>
        <p:sp>
          <p:nvSpPr>
            <p:cNvPr id="7" name="TextBox 7"/>
            <p:cNvSpPr txBox="1">
              <a:spLocks noGrp="1" noRot="1" noMove="1" noResize="1" noEditPoints="1" noAdjustHandles="1" noChangeArrowheads="1" noChangeShapeType="1"/>
            </p:cNvSpPr>
            <p:nvPr/>
          </p:nvSpPr>
          <p:spPr>
            <a:xfrm>
              <a:off x="0" y="-47625"/>
              <a:ext cx="5022351" cy="2434663"/>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1411508" y="1847634"/>
            <a:ext cx="9144227" cy="780971"/>
          </a:xfrm>
          <a:prstGeom prst="rect">
            <a:avLst/>
          </a:prstGeom>
        </p:spPr>
        <p:txBody>
          <a:bodyPr lIns="0" tIns="0" rIns="0" bIns="0" rtlCol="0" anchor="t">
            <a:spAutoFit/>
          </a:bodyPr>
          <a:lstStyle/>
          <a:p>
            <a:pPr marL="0" lvl="0" indent="0" algn="l">
              <a:lnSpc>
                <a:spcPts val="6138"/>
              </a:lnSpc>
              <a:spcBef>
                <a:spcPct val="0"/>
              </a:spcBef>
            </a:pPr>
            <a:r>
              <a:rPr lang="en-US" sz="5115" spc="184" dirty="0">
                <a:solidFill>
                  <a:srgbClr val="2A2E3A"/>
                </a:solidFill>
                <a:latin typeface="Montserrat Classic Bold"/>
              </a:rPr>
              <a:t>Text</a:t>
            </a:r>
          </a:p>
        </p:txBody>
      </p:sp>
      <p:sp>
        <p:nvSpPr>
          <p:cNvPr id="9" name="TextBox 9"/>
          <p:cNvSpPr txBox="1"/>
          <p:nvPr/>
        </p:nvSpPr>
        <p:spPr>
          <a:xfrm>
            <a:off x="1411508" y="3175251"/>
            <a:ext cx="8924790" cy="373980"/>
          </a:xfrm>
          <a:prstGeom prst="rect">
            <a:avLst/>
          </a:prstGeom>
        </p:spPr>
        <p:txBody>
          <a:bodyPr lIns="0" tIns="0" rIns="0" bIns="0" rtlCol="0" anchor="t">
            <a:spAutoFit/>
          </a:bodyPr>
          <a:lstStyle/>
          <a:p>
            <a:pPr marL="0" lvl="0" indent="0" algn="l">
              <a:lnSpc>
                <a:spcPts val="3011"/>
              </a:lnSpc>
              <a:spcBef>
                <a:spcPct val="0"/>
              </a:spcBef>
            </a:pPr>
            <a:r>
              <a:rPr lang="en-US" sz="2151" spc="47" dirty="0">
                <a:solidFill>
                  <a:srgbClr val="2A2E3A"/>
                </a:solidFill>
                <a:latin typeface="Montserrat Classic"/>
              </a:rPr>
              <a:t>text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63209" y="1298492"/>
            <a:ext cx="7553989" cy="647700"/>
          </a:xfrm>
          <a:prstGeom prst="rect">
            <a:avLst/>
          </a:prstGeom>
        </p:spPr>
        <p:txBody>
          <a:bodyPr lIns="0" tIns="0" rIns="0" bIns="0" rtlCol="0" anchor="t">
            <a:spAutoFit/>
          </a:bodyPr>
          <a:lstStyle/>
          <a:p>
            <a:pPr algn="l">
              <a:lnSpc>
                <a:spcPts val="4950"/>
              </a:lnSpc>
            </a:pPr>
            <a:r>
              <a:rPr lang="en-US" sz="4500">
                <a:solidFill>
                  <a:srgbClr val="133B59"/>
                </a:solidFill>
                <a:latin typeface="Montserrat Classic Bold"/>
              </a:rPr>
              <a:t>Text</a:t>
            </a:r>
          </a:p>
        </p:txBody>
      </p:sp>
      <p:grpSp>
        <p:nvGrpSpPr>
          <p:cNvPr id="27" name="Group 26">
            <a:extLst>
              <a:ext uri="{FF2B5EF4-FFF2-40B4-BE49-F238E27FC236}">
                <a16:creationId xmlns:a16="http://schemas.microsoft.com/office/drawing/2014/main" id="{5CA1DA81-BD89-2C46-67DF-41902DFFE358}"/>
              </a:ext>
            </a:extLst>
          </p:cNvPr>
          <p:cNvGrpSpPr>
            <a:grpSpLocks noGrp="1" noUngrp="1" noRot="1" noMove="1" noResize="1"/>
          </p:cNvGrpSpPr>
          <p:nvPr/>
        </p:nvGrpSpPr>
        <p:grpSpPr>
          <a:xfrm>
            <a:off x="13072609" y="-5732529"/>
            <a:ext cx="8373381" cy="19579346"/>
            <a:chOff x="13072609" y="-5732529"/>
            <a:chExt cx="8373381" cy="19579346"/>
          </a:xfrm>
        </p:grpSpPr>
        <p:grpSp>
          <p:nvGrpSpPr>
            <p:cNvPr id="3" name="Group 3"/>
            <p:cNvGrpSpPr>
              <a:grpSpLocks noGrp="1" noUngrp="1" noRot="1" noMove="1" noResize="1"/>
            </p:cNvGrpSpPr>
            <p:nvPr/>
          </p:nvGrpSpPr>
          <p:grpSpPr>
            <a:xfrm>
              <a:off x="13072609" y="0"/>
              <a:ext cx="8373381" cy="10287000"/>
              <a:chOff x="0" y="0"/>
              <a:chExt cx="6705600" cy="8238071"/>
            </a:xfrm>
          </p:grpSpPr>
          <p:sp>
            <p:nvSpPr>
              <p:cNvPr id="4" name="Freeform 4"/>
              <p:cNvSpPr>
                <a:spLocks noGrp="1" noRot="1" noMove="1" noResize="1" noEditPoints="1" noAdjustHandles="1" noChangeArrowheads="1" noChangeShapeType="1"/>
              </p:cNvSpPr>
              <p:nvPr/>
            </p:nvSpPr>
            <p:spPr>
              <a:xfrm>
                <a:off x="0" y="0"/>
                <a:ext cx="6705600" cy="8238109"/>
              </a:xfrm>
              <a:custGeom>
                <a:avLst/>
                <a:gdLst/>
                <a:ahLst/>
                <a:cxnLst/>
                <a:rect l="l" t="t" r="r" b="b"/>
                <a:pathLst>
                  <a:path w="6705600" h="8238109">
                    <a:moveTo>
                      <a:pt x="0" y="0"/>
                    </a:moveTo>
                    <a:lnTo>
                      <a:pt x="1820291" y="3445891"/>
                    </a:lnTo>
                    <a:lnTo>
                      <a:pt x="1337691" y="4343400"/>
                    </a:lnTo>
                    <a:lnTo>
                      <a:pt x="1871091" y="5291709"/>
                    </a:lnTo>
                    <a:lnTo>
                      <a:pt x="355600" y="8238109"/>
                    </a:lnTo>
                    <a:lnTo>
                      <a:pt x="6705600" y="8238109"/>
                    </a:lnTo>
                    <a:lnTo>
                      <a:pt x="6705600" y="0"/>
                    </a:lnTo>
                    <a:close/>
                  </a:path>
                </a:pathLst>
              </a:custGeom>
              <a:blipFill>
                <a:blip r:embed="rId2"/>
                <a:stretch>
                  <a:fillRect l="-44503" r="-44503"/>
                </a:stretch>
              </a:blipFill>
            </p:spPr>
            <p:txBody>
              <a:bodyPr/>
              <a:lstStyle/>
              <a:p>
                <a:endParaRPr lang="en-MY"/>
              </a:p>
            </p:txBody>
          </p:sp>
        </p:grpSp>
        <p:grpSp>
          <p:nvGrpSpPr>
            <p:cNvPr id="5" name="Group 5"/>
            <p:cNvGrpSpPr>
              <a:grpSpLocks noGrp="1" noUngrp="1" noRot="1" noMove="1" noResize="1"/>
            </p:cNvGrpSpPr>
            <p:nvPr/>
          </p:nvGrpSpPr>
          <p:grpSpPr>
            <a:xfrm rot="3725405">
              <a:off x="9755131" y="1721734"/>
              <a:ext cx="9598139" cy="794816"/>
              <a:chOff x="0" y="0"/>
              <a:chExt cx="3618333" cy="299632"/>
            </a:xfrm>
          </p:grpSpPr>
          <p:sp>
            <p:nvSpPr>
              <p:cNvPr id="6" name="Freeform 6"/>
              <p:cNvSpPr>
                <a:spLocks noGrp="1" noRot="1" noMove="1" noResize="1" noEditPoints="1" noAdjustHandles="1" noChangeArrowheads="1" noChangeShapeType="1"/>
              </p:cNvSpPr>
              <p:nvPr/>
            </p:nvSpPr>
            <p:spPr>
              <a:xfrm>
                <a:off x="0" y="0"/>
                <a:ext cx="3618333" cy="299632"/>
              </a:xfrm>
              <a:custGeom>
                <a:avLst/>
                <a:gdLst/>
                <a:ahLst/>
                <a:cxnLst/>
                <a:rect l="l" t="t" r="r" b="b"/>
                <a:pathLst>
                  <a:path w="3618333" h="299632">
                    <a:moveTo>
                      <a:pt x="3415133" y="0"/>
                    </a:moveTo>
                    <a:lnTo>
                      <a:pt x="0" y="0"/>
                    </a:lnTo>
                    <a:lnTo>
                      <a:pt x="203200" y="299632"/>
                    </a:lnTo>
                    <a:lnTo>
                      <a:pt x="3618333" y="299632"/>
                    </a:lnTo>
                    <a:lnTo>
                      <a:pt x="3415133" y="0"/>
                    </a:lnTo>
                    <a:close/>
                  </a:path>
                </a:pathLst>
              </a:custGeom>
              <a:solidFill>
                <a:srgbClr val="4DBF38"/>
              </a:solidFill>
            </p:spPr>
            <p:txBody>
              <a:bodyPr/>
              <a:lstStyle/>
              <a:p>
                <a:endParaRPr lang="en-MY"/>
              </a:p>
            </p:txBody>
          </p:sp>
          <p:sp>
            <p:nvSpPr>
              <p:cNvPr id="7" name="TextBox 7"/>
              <p:cNvSpPr txBox="1">
                <a:spLocks noGrp="1" noRot="1" noMove="1" noResize="1" noEditPoints="1" noAdjustHandles="1" noChangeArrowheads="1" noChangeShapeType="1"/>
              </p:cNvSpPr>
              <p:nvPr/>
            </p:nvSpPr>
            <p:spPr>
              <a:xfrm>
                <a:off x="101600" y="-38100"/>
                <a:ext cx="3415133" cy="337732"/>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a:grpSpLocks noGrp="1" noUngrp="1" noRot="1" noMove="1" noResize="1"/>
            </p:cNvGrpSpPr>
            <p:nvPr/>
          </p:nvGrpSpPr>
          <p:grpSpPr>
            <a:xfrm rot="3725405">
              <a:off x="10052471" y="-1330867"/>
              <a:ext cx="9598139" cy="794816"/>
              <a:chOff x="0" y="0"/>
              <a:chExt cx="3618333" cy="299632"/>
            </a:xfrm>
          </p:grpSpPr>
          <p:sp>
            <p:nvSpPr>
              <p:cNvPr id="9" name="Freeform 9"/>
              <p:cNvSpPr>
                <a:spLocks noGrp="1" noRot="1" noMove="1" noResize="1" noEditPoints="1" noAdjustHandles="1" noChangeArrowheads="1" noChangeShapeType="1"/>
              </p:cNvSpPr>
              <p:nvPr/>
            </p:nvSpPr>
            <p:spPr>
              <a:xfrm>
                <a:off x="0" y="0"/>
                <a:ext cx="3618333" cy="299632"/>
              </a:xfrm>
              <a:custGeom>
                <a:avLst/>
                <a:gdLst/>
                <a:ahLst/>
                <a:cxnLst/>
                <a:rect l="l" t="t" r="r" b="b"/>
                <a:pathLst>
                  <a:path w="3618333" h="299632">
                    <a:moveTo>
                      <a:pt x="3415133" y="0"/>
                    </a:moveTo>
                    <a:lnTo>
                      <a:pt x="0" y="0"/>
                    </a:lnTo>
                    <a:lnTo>
                      <a:pt x="203200" y="299632"/>
                    </a:lnTo>
                    <a:lnTo>
                      <a:pt x="3618333" y="299632"/>
                    </a:lnTo>
                    <a:lnTo>
                      <a:pt x="3415133" y="0"/>
                    </a:lnTo>
                    <a:close/>
                  </a:path>
                </a:pathLst>
              </a:custGeom>
              <a:solidFill>
                <a:srgbClr val="2695D1">
                  <a:alpha val="60000"/>
                </a:srgbClr>
              </a:solidFill>
            </p:spPr>
            <p:txBody>
              <a:bodyPr/>
              <a:lstStyle/>
              <a:p>
                <a:endParaRPr lang="en-MY"/>
              </a:p>
            </p:txBody>
          </p:sp>
          <p:sp>
            <p:nvSpPr>
              <p:cNvPr id="10" name="TextBox 10"/>
              <p:cNvSpPr txBox="1">
                <a:spLocks noGrp="1" noRot="1" noMove="1" noResize="1" noEditPoints="1" noAdjustHandles="1" noChangeArrowheads="1" noChangeShapeType="1"/>
              </p:cNvSpPr>
              <p:nvPr/>
            </p:nvSpPr>
            <p:spPr>
              <a:xfrm>
                <a:off x="101600" y="-38100"/>
                <a:ext cx="3415133" cy="337732"/>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a:grpSpLocks noGrp="1" noUngrp="1" noRot="1" noMove="1" noResize="1"/>
            </p:cNvGrpSpPr>
            <p:nvPr/>
          </p:nvGrpSpPr>
          <p:grpSpPr>
            <a:xfrm rot="3725405">
              <a:off x="11458290" y="567699"/>
              <a:ext cx="7132080" cy="1037053"/>
              <a:chOff x="0" y="0"/>
              <a:chExt cx="2060647" cy="299632"/>
            </a:xfrm>
          </p:grpSpPr>
          <p:sp>
            <p:nvSpPr>
              <p:cNvPr id="12" name="Freeform 12"/>
              <p:cNvSpPr>
                <a:spLocks noGrp="1" noRot="1" noMove="1" noResize="1" noEditPoints="1" noAdjustHandles="1" noChangeArrowheads="1" noChangeShapeType="1"/>
              </p:cNvSpPr>
              <p:nvPr/>
            </p:nvSpPr>
            <p:spPr>
              <a:xfrm>
                <a:off x="0" y="0"/>
                <a:ext cx="2060647" cy="299632"/>
              </a:xfrm>
              <a:custGeom>
                <a:avLst/>
                <a:gdLst/>
                <a:ahLst/>
                <a:cxnLst/>
                <a:rect l="l" t="t" r="r" b="b"/>
                <a:pathLst>
                  <a:path w="2060647" h="299632">
                    <a:moveTo>
                      <a:pt x="1857447" y="0"/>
                    </a:moveTo>
                    <a:lnTo>
                      <a:pt x="0" y="0"/>
                    </a:lnTo>
                    <a:lnTo>
                      <a:pt x="203200" y="299632"/>
                    </a:lnTo>
                    <a:lnTo>
                      <a:pt x="2060647" y="299632"/>
                    </a:lnTo>
                    <a:lnTo>
                      <a:pt x="1857447" y="0"/>
                    </a:lnTo>
                    <a:close/>
                  </a:path>
                </a:pathLst>
              </a:custGeom>
              <a:solidFill>
                <a:srgbClr val="0D3166"/>
              </a:solidFill>
            </p:spPr>
            <p:txBody>
              <a:bodyPr/>
              <a:lstStyle/>
              <a:p>
                <a:endParaRPr lang="en-MY"/>
              </a:p>
            </p:txBody>
          </p:sp>
          <p:sp>
            <p:nvSpPr>
              <p:cNvPr id="13" name="TextBox 13"/>
              <p:cNvSpPr txBox="1">
                <a:spLocks noGrp="1" noRot="1" noMove="1" noResize="1" noEditPoints="1" noAdjustHandles="1" noChangeArrowheads="1" noChangeShapeType="1"/>
              </p:cNvSpPr>
              <p:nvPr/>
            </p:nvSpPr>
            <p:spPr>
              <a:xfrm>
                <a:off x="101600" y="-38100"/>
                <a:ext cx="1857447" cy="337732"/>
              </a:xfrm>
              <a:prstGeom prst="rect">
                <a:avLst/>
              </a:prstGeom>
            </p:spPr>
            <p:txBody>
              <a:bodyPr lIns="50800" tIns="50800" rIns="50800" bIns="50800" rtlCol="0" anchor="ctr"/>
              <a:lstStyle/>
              <a:p>
                <a:pPr algn="ctr">
                  <a:lnSpc>
                    <a:spcPts val="2659"/>
                  </a:lnSpc>
                  <a:spcBef>
                    <a:spcPct val="0"/>
                  </a:spcBef>
                </a:pPr>
                <a:endParaRPr/>
              </a:p>
            </p:txBody>
          </p:sp>
        </p:grpSp>
        <p:grpSp>
          <p:nvGrpSpPr>
            <p:cNvPr id="14" name="Group 14"/>
            <p:cNvGrpSpPr>
              <a:grpSpLocks noGrp="1" noUngrp="1" noRot="1" noMove="1" noResize="1"/>
            </p:cNvGrpSpPr>
            <p:nvPr/>
          </p:nvGrpSpPr>
          <p:grpSpPr>
            <a:xfrm rot="-3721067">
              <a:off x="10416008" y="7831399"/>
              <a:ext cx="8405167" cy="1372408"/>
              <a:chOff x="0" y="0"/>
              <a:chExt cx="1803893" cy="294542"/>
            </a:xfrm>
          </p:grpSpPr>
          <p:sp>
            <p:nvSpPr>
              <p:cNvPr id="15" name="Freeform 15"/>
              <p:cNvSpPr>
                <a:spLocks noGrp="1" noRot="1" noMove="1" noResize="1" noEditPoints="1" noAdjustHandles="1" noChangeArrowheads="1" noChangeShapeType="1"/>
              </p:cNvSpPr>
              <p:nvPr/>
            </p:nvSpPr>
            <p:spPr>
              <a:xfrm>
                <a:off x="0" y="0"/>
                <a:ext cx="1803893" cy="294542"/>
              </a:xfrm>
              <a:custGeom>
                <a:avLst/>
                <a:gdLst/>
                <a:ahLst/>
                <a:cxnLst/>
                <a:rect l="l" t="t" r="r" b="b"/>
                <a:pathLst>
                  <a:path w="1803893" h="294542">
                    <a:moveTo>
                      <a:pt x="203200" y="0"/>
                    </a:moveTo>
                    <a:lnTo>
                      <a:pt x="1803893" y="0"/>
                    </a:lnTo>
                    <a:lnTo>
                      <a:pt x="1600693" y="294542"/>
                    </a:lnTo>
                    <a:lnTo>
                      <a:pt x="0" y="294542"/>
                    </a:lnTo>
                    <a:lnTo>
                      <a:pt x="203200" y="0"/>
                    </a:lnTo>
                    <a:close/>
                  </a:path>
                </a:pathLst>
              </a:custGeom>
              <a:solidFill>
                <a:srgbClr val="4DBF38"/>
              </a:solidFill>
            </p:spPr>
            <p:txBody>
              <a:bodyPr/>
              <a:lstStyle/>
              <a:p>
                <a:endParaRPr lang="en-MY"/>
              </a:p>
            </p:txBody>
          </p:sp>
          <p:sp>
            <p:nvSpPr>
              <p:cNvPr id="16" name="TextBox 16"/>
              <p:cNvSpPr txBox="1">
                <a:spLocks noGrp="1" noRot="1" noMove="1" noResize="1" noEditPoints="1" noAdjustHandles="1" noChangeArrowheads="1" noChangeShapeType="1"/>
              </p:cNvSpPr>
              <p:nvPr/>
            </p:nvSpPr>
            <p:spPr>
              <a:xfrm>
                <a:off x="101600" y="-38100"/>
                <a:ext cx="1600693" cy="332642"/>
              </a:xfrm>
              <a:prstGeom prst="rect">
                <a:avLst/>
              </a:prstGeom>
            </p:spPr>
            <p:txBody>
              <a:bodyPr lIns="50800" tIns="50800" rIns="50800" bIns="50800" rtlCol="0" anchor="ctr"/>
              <a:lstStyle/>
              <a:p>
                <a:pPr algn="ctr">
                  <a:lnSpc>
                    <a:spcPts val="2659"/>
                  </a:lnSpc>
                </a:pPr>
                <a:endParaRPr/>
              </a:p>
            </p:txBody>
          </p:sp>
        </p:grpSp>
        <p:grpSp>
          <p:nvGrpSpPr>
            <p:cNvPr id="17" name="Group 17"/>
            <p:cNvGrpSpPr>
              <a:grpSpLocks noGrp="1" noUngrp="1" noRot="1" noMove="1" noResize="1"/>
            </p:cNvGrpSpPr>
            <p:nvPr/>
          </p:nvGrpSpPr>
          <p:grpSpPr>
            <a:xfrm rot="-3721067">
              <a:off x="11272155" y="8958030"/>
              <a:ext cx="8405167" cy="1372408"/>
              <a:chOff x="0" y="0"/>
              <a:chExt cx="1803893" cy="294542"/>
            </a:xfrm>
          </p:grpSpPr>
          <p:sp>
            <p:nvSpPr>
              <p:cNvPr id="18" name="Freeform 18"/>
              <p:cNvSpPr>
                <a:spLocks noGrp="1" noRot="1" noMove="1" noResize="1" noEditPoints="1" noAdjustHandles="1" noChangeArrowheads="1" noChangeShapeType="1"/>
              </p:cNvSpPr>
              <p:nvPr/>
            </p:nvSpPr>
            <p:spPr>
              <a:xfrm>
                <a:off x="0" y="0"/>
                <a:ext cx="1803893" cy="294542"/>
              </a:xfrm>
              <a:custGeom>
                <a:avLst/>
                <a:gdLst/>
                <a:ahLst/>
                <a:cxnLst/>
                <a:rect l="l" t="t" r="r" b="b"/>
                <a:pathLst>
                  <a:path w="1803893" h="294542">
                    <a:moveTo>
                      <a:pt x="203200" y="0"/>
                    </a:moveTo>
                    <a:lnTo>
                      <a:pt x="1803893" y="0"/>
                    </a:lnTo>
                    <a:lnTo>
                      <a:pt x="1600693" y="294542"/>
                    </a:lnTo>
                    <a:lnTo>
                      <a:pt x="0" y="294542"/>
                    </a:lnTo>
                    <a:lnTo>
                      <a:pt x="203200" y="0"/>
                    </a:lnTo>
                    <a:close/>
                  </a:path>
                </a:pathLst>
              </a:custGeom>
              <a:solidFill>
                <a:srgbClr val="2695D1">
                  <a:alpha val="60000"/>
                </a:srgbClr>
              </a:solidFill>
            </p:spPr>
            <p:txBody>
              <a:bodyPr/>
              <a:lstStyle/>
              <a:p>
                <a:endParaRPr lang="en-MY"/>
              </a:p>
            </p:txBody>
          </p:sp>
          <p:sp>
            <p:nvSpPr>
              <p:cNvPr id="19" name="TextBox 19"/>
              <p:cNvSpPr txBox="1">
                <a:spLocks noGrp="1" noRot="1" noMove="1" noResize="1" noEditPoints="1" noAdjustHandles="1" noChangeArrowheads="1" noChangeShapeType="1"/>
              </p:cNvSpPr>
              <p:nvPr/>
            </p:nvSpPr>
            <p:spPr>
              <a:xfrm>
                <a:off x="101600" y="-38100"/>
                <a:ext cx="1600693" cy="332642"/>
              </a:xfrm>
              <a:prstGeom prst="rect">
                <a:avLst/>
              </a:prstGeom>
            </p:spPr>
            <p:txBody>
              <a:bodyPr lIns="50800" tIns="50800" rIns="50800" bIns="50800" rtlCol="0" anchor="ctr"/>
              <a:lstStyle/>
              <a:p>
                <a:pPr algn="ctr">
                  <a:lnSpc>
                    <a:spcPts val="2659"/>
                  </a:lnSpc>
                </a:pPr>
                <a:endParaRPr/>
              </a:p>
            </p:txBody>
          </p:sp>
        </p:grpSp>
        <p:grpSp>
          <p:nvGrpSpPr>
            <p:cNvPr id="20" name="Group 20"/>
            <p:cNvGrpSpPr>
              <a:grpSpLocks noGrp="1" noUngrp="1" noRot="1" noMove="1" noResize="1"/>
            </p:cNvGrpSpPr>
            <p:nvPr/>
          </p:nvGrpSpPr>
          <p:grpSpPr>
            <a:xfrm rot="-7185482">
              <a:off x="11975928" y="7583036"/>
              <a:ext cx="9749094" cy="1190136"/>
              <a:chOff x="0" y="0"/>
              <a:chExt cx="2567663" cy="313451"/>
            </a:xfrm>
          </p:grpSpPr>
          <p:sp>
            <p:nvSpPr>
              <p:cNvPr id="21" name="Freeform 21"/>
              <p:cNvSpPr>
                <a:spLocks noGrp="1" noRot="1" noMove="1" noResize="1" noEditPoints="1" noAdjustHandles="1" noChangeArrowheads="1" noChangeShapeType="1"/>
              </p:cNvSpPr>
              <p:nvPr/>
            </p:nvSpPr>
            <p:spPr>
              <a:xfrm>
                <a:off x="0" y="0"/>
                <a:ext cx="2567663" cy="313451"/>
              </a:xfrm>
              <a:custGeom>
                <a:avLst/>
                <a:gdLst/>
                <a:ahLst/>
                <a:cxnLst/>
                <a:rect l="l" t="t" r="r" b="b"/>
                <a:pathLst>
                  <a:path w="2567663" h="313451">
                    <a:moveTo>
                      <a:pt x="2364463" y="0"/>
                    </a:moveTo>
                    <a:lnTo>
                      <a:pt x="0" y="0"/>
                    </a:lnTo>
                    <a:lnTo>
                      <a:pt x="203200" y="313451"/>
                    </a:lnTo>
                    <a:lnTo>
                      <a:pt x="2567663" y="313451"/>
                    </a:lnTo>
                    <a:lnTo>
                      <a:pt x="2364463" y="0"/>
                    </a:lnTo>
                    <a:close/>
                  </a:path>
                </a:pathLst>
              </a:custGeom>
              <a:solidFill>
                <a:srgbClr val="0D3166"/>
              </a:solidFill>
            </p:spPr>
            <p:txBody>
              <a:bodyPr/>
              <a:lstStyle/>
              <a:p>
                <a:endParaRPr lang="en-MY"/>
              </a:p>
            </p:txBody>
          </p:sp>
          <p:sp>
            <p:nvSpPr>
              <p:cNvPr id="22" name="TextBox 22"/>
              <p:cNvSpPr txBox="1">
                <a:spLocks noGrp="1" noRot="1" noMove="1" noResize="1" noEditPoints="1" noAdjustHandles="1" noChangeArrowheads="1" noChangeShapeType="1"/>
              </p:cNvSpPr>
              <p:nvPr/>
            </p:nvSpPr>
            <p:spPr>
              <a:xfrm>
                <a:off x="101600" y="-38100"/>
                <a:ext cx="2364463" cy="351551"/>
              </a:xfrm>
              <a:prstGeom prst="rect">
                <a:avLst/>
              </a:prstGeom>
            </p:spPr>
            <p:txBody>
              <a:bodyPr lIns="50800" tIns="50800" rIns="50800" bIns="50800" rtlCol="0" anchor="ctr"/>
              <a:lstStyle/>
              <a:p>
                <a:pPr algn="ctr">
                  <a:lnSpc>
                    <a:spcPts val="2659"/>
                  </a:lnSpc>
                </a:pPr>
                <a:endParaRPr/>
              </a:p>
            </p:txBody>
          </p:sp>
        </p:grpSp>
        <p:sp>
          <p:nvSpPr>
            <p:cNvPr id="23" name="Freeform 23"/>
            <p:cNvSpPr>
              <a:spLocks noGrp="1" noRot="1" noMove="1" noResize="1" noEditPoints="1" noAdjustHandles="1" noChangeArrowheads="1" noChangeShapeType="1"/>
            </p:cNvSpPr>
            <p:nvPr/>
          </p:nvSpPr>
          <p:spPr>
            <a:xfrm rot="3636068">
              <a:off x="13894598" y="7841421"/>
              <a:ext cx="3940072" cy="384157"/>
            </a:xfrm>
            <a:custGeom>
              <a:avLst/>
              <a:gdLst/>
              <a:ahLst/>
              <a:cxnLst/>
              <a:rect l="l" t="t" r="r" b="b"/>
              <a:pathLst>
                <a:path w="3940072" h="384157">
                  <a:moveTo>
                    <a:pt x="0" y="0"/>
                  </a:moveTo>
                  <a:lnTo>
                    <a:pt x="3940072" y="0"/>
                  </a:lnTo>
                  <a:lnTo>
                    <a:pt x="3940072" y="384157"/>
                  </a:lnTo>
                  <a:lnTo>
                    <a:pt x="0" y="384157"/>
                  </a:lnTo>
                  <a:lnTo>
                    <a:pt x="0" y="0"/>
                  </a:lnTo>
                  <a:close/>
                </a:path>
              </a:pathLst>
            </a:custGeom>
            <a:blipFill>
              <a:blip r:embed="rId3"/>
              <a:stretch>
                <a:fillRect/>
              </a:stretch>
            </a:blipFill>
          </p:spPr>
          <p:txBody>
            <a:bodyPr/>
            <a:lstStyle/>
            <a:p>
              <a:endParaRPr lang="en-MY"/>
            </a:p>
          </p:txBody>
        </p:sp>
        <p:sp>
          <p:nvSpPr>
            <p:cNvPr id="24" name="Freeform 24"/>
            <p:cNvSpPr>
              <a:spLocks noGrp="1" noRot="1" noMove="1" noResize="1" noEditPoints="1" noAdjustHandles="1" noChangeArrowheads="1" noChangeShapeType="1"/>
            </p:cNvSpPr>
            <p:nvPr/>
          </p:nvSpPr>
          <p:spPr>
            <a:xfrm rot="3756163" flipH="1">
              <a:off x="11302236" y="1481047"/>
              <a:ext cx="6386831" cy="622716"/>
            </a:xfrm>
            <a:custGeom>
              <a:avLst/>
              <a:gdLst/>
              <a:ahLst/>
              <a:cxnLst/>
              <a:rect l="l" t="t" r="r" b="b"/>
              <a:pathLst>
                <a:path w="6386831" h="622716">
                  <a:moveTo>
                    <a:pt x="6386831" y="0"/>
                  </a:moveTo>
                  <a:lnTo>
                    <a:pt x="0" y="0"/>
                  </a:lnTo>
                  <a:lnTo>
                    <a:pt x="0" y="622716"/>
                  </a:lnTo>
                  <a:lnTo>
                    <a:pt x="6386831" y="622716"/>
                  </a:lnTo>
                  <a:lnTo>
                    <a:pt x="6386831" y="0"/>
                  </a:lnTo>
                  <a:close/>
                </a:path>
              </a:pathLst>
            </a:custGeom>
            <a:blipFill>
              <a:blip r:embed="rId3">
                <a:alphaModFix amt="63000"/>
              </a:blip>
              <a:stretch>
                <a:fillRect/>
              </a:stretch>
            </a:blipFill>
          </p:spPr>
          <p:txBody>
            <a:bodyPr/>
            <a:lstStyle/>
            <a:p>
              <a:endParaRPr lang="en-MY"/>
            </a:p>
          </p:txBody>
        </p:sp>
      </p:grpSp>
      <p:sp>
        <p:nvSpPr>
          <p:cNvPr id="25" name="TextBox 25"/>
          <p:cNvSpPr txBox="1"/>
          <p:nvPr/>
        </p:nvSpPr>
        <p:spPr>
          <a:xfrm>
            <a:off x="1263209" y="2614048"/>
            <a:ext cx="7553989" cy="409575"/>
          </a:xfrm>
          <a:prstGeom prst="rect">
            <a:avLst/>
          </a:prstGeom>
        </p:spPr>
        <p:txBody>
          <a:bodyPr lIns="0" tIns="0" rIns="0" bIns="0" rtlCol="0" anchor="t">
            <a:spAutoFit/>
          </a:bodyPr>
          <a:lstStyle/>
          <a:p>
            <a:pPr algn="just">
              <a:lnSpc>
                <a:spcPts val="3239"/>
              </a:lnSpc>
              <a:spcBef>
                <a:spcPct val="0"/>
              </a:spcBef>
            </a:pPr>
            <a:r>
              <a:rPr lang="en-US" sz="2699">
                <a:solidFill>
                  <a:srgbClr val="000000"/>
                </a:solidFill>
                <a:latin typeface="Montserrat Classic"/>
              </a:rPr>
              <a:t>text</a:t>
            </a:r>
          </a:p>
        </p:txBody>
      </p:sp>
      <p:sp>
        <p:nvSpPr>
          <p:cNvPr id="26" name="TextBox 26"/>
          <p:cNvSpPr txBox="1"/>
          <p:nvPr/>
        </p:nvSpPr>
        <p:spPr>
          <a:xfrm>
            <a:off x="1263209" y="5797612"/>
            <a:ext cx="7553989" cy="2867025"/>
          </a:xfrm>
          <a:prstGeom prst="rect">
            <a:avLst/>
          </a:prstGeom>
        </p:spPr>
        <p:txBody>
          <a:bodyPr lIns="0" tIns="0" rIns="0" bIns="0" rtlCol="0" anchor="t">
            <a:spAutoFit/>
          </a:bodyPr>
          <a:lstStyle/>
          <a:p>
            <a:pPr algn="just">
              <a:lnSpc>
                <a:spcPts val="3239"/>
              </a:lnSpc>
              <a:spcBef>
                <a:spcPct val="0"/>
              </a:spcBef>
            </a:pPr>
            <a:r>
              <a:rPr lang="en-US" sz="2699">
                <a:solidFill>
                  <a:srgbClr val="000000"/>
                </a:solidFill>
                <a:latin typeface="Montserrat Classic"/>
              </a:rPr>
              <a:t>Lorem ipsum dolor sit amet, consectetur adipiscing elit. Ut semper ante enim, in consequat est ultricies eget. Praesent ornare imperdiet arcu non hendrerit. Sed suscipit diam eget orci lacinia venenatis. Sed ut condimentum purus. Donec consequat elit sit amet neque auctor.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FB7AC2F4-ED34-33F0-83F2-26F8E876EF6A}"/>
              </a:ext>
            </a:extLst>
          </p:cNvPr>
          <p:cNvGrpSpPr>
            <a:grpSpLocks noGrp="1" noUngrp="1" noRot="1" noMove="1" noResize="1"/>
          </p:cNvGrpSpPr>
          <p:nvPr/>
        </p:nvGrpSpPr>
        <p:grpSpPr>
          <a:xfrm>
            <a:off x="8886828" y="1539949"/>
            <a:ext cx="15755995" cy="10247044"/>
            <a:chOff x="8886828" y="1539949"/>
            <a:chExt cx="15755995" cy="10247044"/>
          </a:xfrm>
        </p:grpSpPr>
        <p:sp>
          <p:nvSpPr>
            <p:cNvPr id="2" name="Freeform 2"/>
            <p:cNvSpPr>
              <a:spLocks noGrp="1" noRot="1" noMove="1" noResize="1" noEditPoints="1" noAdjustHandles="1" noChangeArrowheads="1" noChangeShapeType="1"/>
            </p:cNvSpPr>
            <p:nvPr/>
          </p:nvSpPr>
          <p:spPr>
            <a:xfrm rot="-8100000">
              <a:off x="14324902" y="1469072"/>
              <a:ext cx="4879847" cy="15755995"/>
            </a:xfrm>
            <a:custGeom>
              <a:avLst/>
              <a:gdLst/>
              <a:ahLst/>
              <a:cxnLst/>
              <a:rect l="l" t="t" r="r" b="b"/>
              <a:pathLst>
                <a:path w="4879847" h="15755995">
                  <a:moveTo>
                    <a:pt x="0" y="0"/>
                  </a:moveTo>
                  <a:lnTo>
                    <a:pt x="4879847" y="0"/>
                  </a:lnTo>
                  <a:lnTo>
                    <a:pt x="4879847" y="15755996"/>
                  </a:lnTo>
                  <a:lnTo>
                    <a:pt x="0" y="15755996"/>
                  </a:lnTo>
                  <a:lnTo>
                    <a:pt x="0" y="0"/>
                  </a:lnTo>
                  <a:close/>
                </a:path>
              </a:pathLst>
            </a:custGeom>
            <a:blipFill>
              <a:blip r:embed="rId2">
                <a:extLst>
                  <a:ext uri="{96DAC541-7B7A-43D3-8B79-37D633B846F1}">
                    <asvg:svgBlip xmlns:asvg="http://schemas.microsoft.com/office/drawing/2016/SVG/main" r:embed="rId3"/>
                  </a:ext>
                </a:extLst>
              </a:blip>
              <a:stretch>
                <a:fillRect l="-525794" t="-40822" b="-52994"/>
              </a:stretch>
            </a:blipFill>
          </p:spPr>
          <p:txBody>
            <a:bodyPr/>
            <a:lstStyle/>
            <a:p>
              <a:endParaRPr lang="en-MY"/>
            </a:p>
          </p:txBody>
        </p:sp>
        <p:sp>
          <p:nvSpPr>
            <p:cNvPr id="3" name="Freeform 3"/>
            <p:cNvSpPr>
              <a:spLocks noGrp="1" noRot="1" noMove="1" noResize="1" noEditPoints="1" noAdjustHandles="1" noChangeArrowheads="1" noChangeShapeType="1"/>
            </p:cNvSpPr>
            <p:nvPr/>
          </p:nvSpPr>
          <p:spPr>
            <a:xfrm rot="-10800000">
              <a:off x="8992690" y="1539949"/>
              <a:ext cx="9336114" cy="9336114"/>
            </a:xfrm>
            <a:custGeom>
              <a:avLst/>
              <a:gdLst/>
              <a:ahLst/>
              <a:cxnLst/>
              <a:rect l="l" t="t" r="r" b="b"/>
              <a:pathLst>
                <a:path w="9336114" h="9336114">
                  <a:moveTo>
                    <a:pt x="0" y="0"/>
                  </a:moveTo>
                  <a:lnTo>
                    <a:pt x="9336113" y="0"/>
                  </a:lnTo>
                  <a:lnTo>
                    <a:pt x="9336113" y="9336114"/>
                  </a:lnTo>
                  <a:lnTo>
                    <a:pt x="0" y="9336114"/>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MY"/>
            </a:p>
          </p:txBody>
        </p:sp>
      </p:grpSp>
      <p:sp>
        <p:nvSpPr>
          <p:cNvPr id="4" name="TextBox 4"/>
          <p:cNvSpPr txBox="1"/>
          <p:nvPr/>
        </p:nvSpPr>
        <p:spPr>
          <a:xfrm>
            <a:off x="1689456" y="3444202"/>
            <a:ext cx="8233908" cy="1798483"/>
          </a:xfrm>
          <a:prstGeom prst="rect">
            <a:avLst/>
          </a:prstGeom>
        </p:spPr>
        <p:txBody>
          <a:bodyPr lIns="0" tIns="0" rIns="0" bIns="0" rtlCol="0" anchor="t">
            <a:spAutoFit/>
          </a:bodyPr>
          <a:lstStyle/>
          <a:p>
            <a:pPr algn="l">
              <a:lnSpc>
                <a:spcPts val="14245"/>
              </a:lnSpc>
            </a:pPr>
            <a:r>
              <a:rPr lang="en-US" sz="11871" spc="427">
                <a:solidFill>
                  <a:srgbClr val="2A2E3A"/>
                </a:solidFill>
                <a:latin typeface="Montserrat Classic Bold"/>
              </a:rPr>
              <a:t>Company</a:t>
            </a:r>
          </a:p>
        </p:txBody>
      </p:sp>
      <p:grpSp>
        <p:nvGrpSpPr>
          <p:cNvPr id="14" name="Group 13">
            <a:extLst>
              <a:ext uri="{FF2B5EF4-FFF2-40B4-BE49-F238E27FC236}">
                <a16:creationId xmlns:a16="http://schemas.microsoft.com/office/drawing/2014/main" id="{09DFB833-645B-40AD-CB0D-76725BEDD284}"/>
              </a:ext>
            </a:extLst>
          </p:cNvPr>
          <p:cNvGrpSpPr>
            <a:grpSpLocks noGrp="1" noUngrp="1" noRot="1" noMove="1" noResize="1"/>
          </p:cNvGrpSpPr>
          <p:nvPr/>
        </p:nvGrpSpPr>
        <p:grpSpPr>
          <a:xfrm>
            <a:off x="-2082180" y="-789204"/>
            <a:ext cx="7543272" cy="4114800"/>
            <a:chOff x="-2082180" y="-789204"/>
            <a:chExt cx="7543272" cy="4114800"/>
          </a:xfrm>
        </p:grpSpPr>
        <p:sp>
          <p:nvSpPr>
            <p:cNvPr id="5" name="Freeform 5"/>
            <p:cNvSpPr>
              <a:spLocks noGrp="1" noRot="1" noMove="1" noResize="1" noEditPoints="1" noAdjustHandles="1" noChangeArrowheads="1" noChangeShapeType="1"/>
            </p:cNvSpPr>
            <p:nvPr/>
          </p:nvSpPr>
          <p:spPr>
            <a:xfrm rot="2700000">
              <a:off x="521329" y="-3317944"/>
              <a:ext cx="2336254" cy="7543272"/>
            </a:xfrm>
            <a:custGeom>
              <a:avLst/>
              <a:gdLst/>
              <a:ahLst/>
              <a:cxnLst/>
              <a:rect l="l" t="t" r="r" b="b"/>
              <a:pathLst>
                <a:path w="2336254" h="7543272">
                  <a:moveTo>
                    <a:pt x="0" y="0"/>
                  </a:moveTo>
                  <a:lnTo>
                    <a:pt x="2336254" y="0"/>
                  </a:lnTo>
                  <a:lnTo>
                    <a:pt x="2336254" y="7543273"/>
                  </a:lnTo>
                  <a:lnTo>
                    <a:pt x="0" y="7543273"/>
                  </a:lnTo>
                  <a:lnTo>
                    <a:pt x="0" y="0"/>
                  </a:lnTo>
                  <a:close/>
                </a:path>
              </a:pathLst>
            </a:custGeom>
            <a:blipFill>
              <a:blip r:embed="rId2">
                <a:extLst>
                  <a:ext uri="{96DAC541-7B7A-43D3-8B79-37D633B846F1}">
                    <asvg:svgBlip xmlns:asvg="http://schemas.microsoft.com/office/drawing/2016/SVG/main" r:embed="rId3"/>
                  </a:ext>
                </a:extLst>
              </a:blip>
              <a:stretch>
                <a:fillRect l="-525794" t="-40822" b="-52994"/>
              </a:stretch>
            </a:blipFill>
          </p:spPr>
          <p:txBody>
            <a:bodyPr/>
            <a:lstStyle/>
            <a:p>
              <a:endParaRPr lang="en-MY"/>
            </a:p>
          </p:txBody>
        </p:sp>
        <p:sp>
          <p:nvSpPr>
            <p:cNvPr id="6" name="Freeform 6"/>
            <p:cNvSpPr>
              <a:spLocks noGrp="1" noRot="1" noMove="1" noResize="1" noEditPoints="1" noAdjustHandles="1" noChangeArrowheads="1" noChangeShapeType="1"/>
            </p:cNvSpPr>
            <p:nvPr/>
          </p:nvSpPr>
          <p:spPr>
            <a:xfrm rot="5400000">
              <a:off x="-434583" y="-789204"/>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en-MY"/>
            </a:p>
          </p:txBody>
        </p:sp>
      </p:grpSp>
      <p:sp>
        <p:nvSpPr>
          <p:cNvPr id="7" name="Freeform 7"/>
          <p:cNvSpPr/>
          <p:nvPr/>
        </p:nvSpPr>
        <p:spPr>
          <a:xfrm>
            <a:off x="1857148" y="2051198"/>
            <a:ext cx="1001214" cy="1156078"/>
          </a:xfrm>
          <a:custGeom>
            <a:avLst/>
            <a:gdLst/>
            <a:ahLst/>
            <a:cxnLst/>
            <a:rect l="l" t="t" r="r" b="b"/>
            <a:pathLst>
              <a:path w="1001214" h="1156078">
                <a:moveTo>
                  <a:pt x="0" y="0"/>
                </a:moveTo>
                <a:lnTo>
                  <a:pt x="1001214" y="0"/>
                </a:lnTo>
                <a:lnTo>
                  <a:pt x="1001214" y="1156079"/>
                </a:lnTo>
                <a:lnTo>
                  <a:pt x="0" y="115607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MY"/>
          </a:p>
        </p:txBody>
      </p:sp>
      <p:grpSp>
        <p:nvGrpSpPr>
          <p:cNvPr id="8" name="Group 8"/>
          <p:cNvGrpSpPr/>
          <p:nvPr/>
        </p:nvGrpSpPr>
        <p:grpSpPr>
          <a:xfrm>
            <a:off x="1781803" y="7297664"/>
            <a:ext cx="5756114" cy="820123"/>
            <a:chOff x="0" y="0"/>
            <a:chExt cx="1340844" cy="191042"/>
          </a:xfrm>
        </p:grpSpPr>
        <p:sp>
          <p:nvSpPr>
            <p:cNvPr id="9" name="Freeform 9"/>
            <p:cNvSpPr/>
            <p:nvPr/>
          </p:nvSpPr>
          <p:spPr>
            <a:xfrm>
              <a:off x="0" y="0"/>
              <a:ext cx="1340844" cy="191042"/>
            </a:xfrm>
            <a:custGeom>
              <a:avLst/>
              <a:gdLst/>
              <a:ahLst/>
              <a:cxnLst/>
              <a:rect l="l" t="t" r="r" b="b"/>
              <a:pathLst>
                <a:path w="1340844" h="191042">
                  <a:moveTo>
                    <a:pt x="95521" y="0"/>
                  </a:moveTo>
                  <a:lnTo>
                    <a:pt x="1245323" y="0"/>
                  </a:lnTo>
                  <a:cubicBezTo>
                    <a:pt x="1270657" y="0"/>
                    <a:pt x="1294953" y="10064"/>
                    <a:pt x="1312867" y="27977"/>
                  </a:cubicBezTo>
                  <a:cubicBezTo>
                    <a:pt x="1330780" y="45891"/>
                    <a:pt x="1340844" y="70187"/>
                    <a:pt x="1340844" y="95521"/>
                  </a:cubicBezTo>
                  <a:lnTo>
                    <a:pt x="1340844" y="95521"/>
                  </a:lnTo>
                  <a:cubicBezTo>
                    <a:pt x="1340844" y="120854"/>
                    <a:pt x="1330780" y="145151"/>
                    <a:pt x="1312867" y="163064"/>
                  </a:cubicBezTo>
                  <a:cubicBezTo>
                    <a:pt x="1294953" y="180978"/>
                    <a:pt x="1270657" y="191042"/>
                    <a:pt x="1245323" y="191042"/>
                  </a:cubicBezTo>
                  <a:lnTo>
                    <a:pt x="95521" y="191042"/>
                  </a:lnTo>
                  <a:cubicBezTo>
                    <a:pt x="70187" y="191042"/>
                    <a:pt x="45891" y="180978"/>
                    <a:pt x="27977" y="163064"/>
                  </a:cubicBezTo>
                  <a:cubicBezTo>
                    <a:pt x="10064" y="145151"/>
                    <a:pt x="0" y="120854"/>
                    <a:pt x="0" y="95521"/>
                  </a:cubicBezTo>
                  <a:lnTo>
                    <a:pt x="0" y="95521"/>
                  </a:lnTo>
                  <a:cubicBezTo>
                    <a:pt x="0" y="70187"/>
                    <a:pt x="10064" y="45891"/>
                    <a:pt x="27977" y="27977"/>
                  </a:cubicBezTo>
                  <a:cubicBezTo>
                    <a:pt x="45891" y="10064"/>
                    <a:pt x="70187" y="0"/>
                    <a:pt x="95521" y="0"/>
                  </a:cubicBezTo>
                  <a:close/>
                </a:path>
              </a:pathLst>
            </a:custGeom>
            <a:solidFill>
              <a:srgbClr val="052A47"/>
            </a:solidFill>
          </p:spPr>
          <p:txBody>
            <a:bodyPr/>
            <a:lstStyle/>
            <a:p>
              <a:endParaRPr lang="en-MY"/>
            </a:p>
          </p:txBody>
        </p:sp>
        <p:sp>
          <p:nvSpPr>
            <p:cNvPr id="10" name="TextBox 10"/>
            <p:cNvSpPr txBox="1"/>
            <p:nvPr/>
          </p:nvSpPr>
          <p:spPr>
            <a:xfrm>
              <a:off x="0" y="-47625"/>
              <a:ext cx="1340844" cy="238667"/>
            </a:xfrm>
            <a:prstGeom prst="rect">
              <a:avLst/>
            </a:prstGeom>
          </p:spPr>
          <p:txBody>
            <a:bodyPr lIns="50800" tIns="50800" rIns="50800" bIns="50800" rtlCol="0" anchor="ctr"/>
            <a:lstStyle/>
            <a:p>
              <a:pPr marL="0" lvl="0" indent="0" algn="ctr">
                <a:lnSpc>
                  <a:spcPts val="3500"/>
                </a:lnSpc>
                <a:spcBef>
                  <a:spcPct val="0"/>
                </a:spcBef>
              </a:pPr>
              <a:r>
                <a:rPr lang="en-US" sz="2500" spc="112">
                  <a:solidFill>
                    <a:srgbClr val="FFFFFF"/>
                  </a:solidFill>
                  <a:latin typeface="Montserrat"/>
                </a:rPr>
                <a:t>      www.reallygreatsite.com</a:t>
              </a:r>
            </a:p>
          </p:txBody>
        </p:sp>
      </p:grpSp>
      <p:sp>
        <p:nvSpPr>
          <p:cNvPr id="11" name="Freeform 11"/>
          <p:cNvSpPr/>
          <p:nvPr/>
        </p:nvSpPr>
        <p:spPr>
          <a:xfrm>
            <a:off x="1972758" y="7454921"/>
            <a:ext cx="540836" cy="534936"/>
          </a:xfrm>
          <a:custGeom>
            <a:avLst/>
            <a:gdLst/>
            <a:ahLst/>
            <a:cxnLst/>
            <a:rect l="l" t="t" r="r" b="b"/>
            <a:pathLst>
              <a:path w="540836" h="534936">
                <a:moveTo>
                  <a:pt x="0" y="0"/>
                </a:moveTo>
                <a:lnTo>
                  <a:pt x="540836" y="0"/>
                </a:lnTo>
                <a:lnTo>
                  <a:pt x="540836" y="534936"/>
                </a:lnTo>
                <a:lnTo>
                  <a:pt x="0" y="53493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MY"/>
          </a:p>
        </p:txBody>
      </p:sp>
      <p:sp>
        <p:nvSpPr>
          <p:cNvPr id="12" name="TextBox 12"/>
          <p:cNvSpPr txBox="1"/>
          <p:nvPr/>
        </p:nvSpPr>
        <p:spPr>
          <a:xfrm>
            <a:off x="1689456" y="5414995"/>
            <a:ext cx="8233908" cy="1798483"/>
          </a:xfrm>
          <a:prstGeom prst="rect">
            <a:avLst/>
          </a:prstGeom>
        </p:spPr>
        <p:txBody>
          <a:bodyPr lIns="0" tIns="0" rIns="0" bIns="0" rtlCol="0" anchor="t">
            <a:spAutoFit/>
          </a:bodyPr>
          <a:lstStyle/>
          <a:p>
            <a:pPr algn="l">
              <a:lnSpc>
                <a:spcPts val="14245"/>
              </a:lnSpc>
            </a:pPr>
            <a:r>
              <a:rPr lang="en-US" sz="11871" spc="391">
                <a:solidFill>
                  <a:srgbClr val="4DBF38"/>
                </a:solidFill>
                <a:latin typeface="Montserrat Classic Bold"/>
              </a:rPr>
              <a:t>Profile </a:t>
            </a:r>
          </a:p>
        </p:txBody>
      </p:sp>
      <p:sp>
        <p:nvSpPr>
          <p:cNvPr id="13" name="TextBox 13"/>
          <p:cNvSpPr txBox="1"/>
          <p:nvPr/>
        </p:nvSpPr>
        <p:spPr>
          <a:xfrm>
            <a:off x="2998581" y="2161807"/>
            <a:ext cx="2229894" cy="859772"/>
          </a:xfrm>
          <a:prstGeom prst="rect">
            <a:avLst/>
          </a:prstGeom>
        </p:spPr>
        <p:txBody>
          <a:bodyPr lIns="0" tIns="0" rIns="0" bIns="0" rtlCol="0" anchor="t">
            <a:spAutoFit/>
          </a:bodyPr>
          <a:lstStyle/>
          <a:p>
            <a:pPr algn="l">
              <a:lnSpc>
                <a:spcPts val="3371"/>
              </a:lnSpc>
            </a:pPr>
            <a:r>
              <a:rPr lang="en-US" sz="2906" spc="113" dirty="0" err="1">
                <a:solidFill>
                  <a:srgbClr val="2A2E3A"/>
                </a:solidFill>
                <a:latin typeface="Montserrat Classic"/>
              </a:rPr>
              <a:t>Borcelle</a:t>
            </a:r>
            <a:r>
              <a:rPr lang="en-US" sz="2906" spc="113" dirty="0">
                <a:solidFill>
                  <a:srgbClr val="2A2E3A"/>
                </a:solidFill>
                <a:latin typeface="Montserrat Classic"/>
              </a:rPr>
              <a:t> Company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C15B3BF0-C63E-33C6-176E-3D702E57ED2D}"/>
              </a:ext>
            </a:extLst>
          </p:cNvPr>
          <p:cNvGrpSpPr>
            <a:grpSpLocks noGrp="1" noUngrp="1" noRot="1" noMove="1" noResize="1"/>
          </p:cNvGrpSpPr>
          <p:nvPr/>
        </p:nvGrpSpPr>
        <p:grpSpPr>
          <a:xfrm>
            <a:off x="13769165" y="-1685650"/>
            <a:ext cx="7822202" cy="10316641"/>
            <a:chOff x="13769165" y="-1685650"/>
            <a:chExt cx="7822202" cy="10316641"/>
          </a:xfrm>
        </p:grpSpPr>
        <p:grpSp>
          <p:nvGrpSpPr>
            <p:cNvPr id="2" name="Group 2"/>
            <p:cNvGrpSpPr>
              <a:grpSpLocks noGrp="1" noUngrp="1" noRot="1" noMove="1" noResize="1"/>
            </p:cNvGrpSpPr>
            <p:nvPr/>
          </p:nvGrpSpPr>
          <p:grpSpPr>
            <a:xfrm rot="-2700000">
              <a:off x="15446278" y="-1685650"/>
              <a:ext cx="6145089" cy="7288971"/>
              <a:chOff x="0" y="0"/>
              <a:chExt cx="1618460" cy="1919729"/>
            </a:xfrm>
          </p:grpSpPr>
          <p:sp>
            <p:nvSpPr>
              <p:cNvPr id="3" name="Freeform 3"/>
              <p:cNvSpPr>
                <a:spLocks noGrp="1" noRot="1" noMove="1" noResize="1" noEditPoints="1" noAdjustHandles="1" noChangeArrowheads="1" noChangeShapeType="1"/>
              </p:cNvSpPr>
              <p:nvPr/>
            </p:nvSpPr>
            <p:spPr>
              <a:xfrm>
                <a:off x="0" y="0"/>
                <a:ext cx="1618460" cy="1919729"/>
              </a:xfrm>
              <a:custGeom>
                <a:avLst/>
                <a:gdLst/>
                <a:ahLst/>
                <a:cxnLst/>
                <a:rect l="l" t="t" r="r" b="b"/>
                <a:pathLst>
                  <a:path w="1618460" h="1919729">
                    <a:moveTo>
                      <a:pt x="0" y="0"/>
                    </a:moveTo>
                    <a:lnTo>
                      <a:pt x="1618460" y="0"/>
                    </a:lnTo>
                    <a:lnTo>
                      <a:pt x="1618460" y="1919729"/>
                    </a:lnTo>
                    <a:lnTo>
                      <a:pt x="0" y="1919729"/>
                    </a:lnTo>
                    <a:close/>
                  </a:path>
                </a:pathLst>
              </a:custGeom>
              <a:solidFill>
                <a:srgbClr val="052A47"/>
              </a:solidFill>
            </p:spPr>
            <p:txBody>
              <a:bodyPr/>
              <a:lstStyle/>
              <a:p>
                <a:endParaRPr lang="en-MY"/>
              </a:p>
            </p:txBody>
          </p:sp>
          <p:sp>
            <p:nvSpPr>
              <p:cNvPr id="4" name="TextBox 4"/>
              <p:cNvSpPr txBox="1">
                <a:spLocks noGrp="1" noRot="1" noMove="1" noResize="1" noEditPoints="1" noAdjustHandles="1" noChangeArrowheads="1" noChangeShapeType="1"/>
              </p:cNvSpPr>
              <p:nvPr/>
            </p:nvSpPr>
            <p:spPr>
              <a:xfrm>
                <a:off x="0" y="-47625"/>
                <a:ext cx="1618460" cy="1967354"/>
              </a:xfrm>
              <a:prstGeom prst="rect">
                <a:avLst/>
              </a:prstGeom>
            </p:spPr>
            <p:txBody>
              <a:bodyPr lIns="50800" tIns="50800" rIns="50800" bIns="50800" rtlCol="0" anchor="ctr"/>
              <a:lstStyle/>
              <a:p>
                <a:pPr algn="ctr">
                  <a:lnSpc>
                    <a:spcPts val="2659"/>
                  </a:lnSpc>
                </a:pPr>
                <a:endParaRPr/>
              </a:p>
            </p:txBody>
          </p:sp>
        </p:grpSp>
        <p:sp>
          <p:nvSpPr>
            <p:cNvPr id="5" name="Freeform 5"/>
            <p:cNvSpPr>
              <a:spLocks noGrp="1" noRot="1" noMove="1" noResize="1" noEditPoints="1" noAdjustHandles="1" noChangeArrowheads="1" noChangeShapeType="1"/>
            </p:cNvSpPr>
            <p:nvPr/>
          </p:nvSpPr>
          <p:spPr>
            <a:xfrm rot="5400000">
              <a:off x="11941502" y="839372"/>
              <a:ext cx="9619282" cy="5963955"/>
            </a:xfrm>
            <a:custGeom>
              <a:avLst/>
              <a:gdLst/>
              <a:ahLst/>
              <a:cxnLst/>
              <a:rect l="l" t="t" r="r" b="b"/>
              <a:pathLst>
                <a:path w="9619282" h="5963955">
                  <a:moveTo>
                    <a:pt x="0" y="0"/>
                  </a:moveTo>
                  <a:lnTo>
                    <a:pt x="9619281" y="0"/>
                  </a:lnTo>
                  <a:lnTo>
                    <a:pt x="9619281" y="5963955"/>
                  </a:lnTo>
                  <a:lnTo>
                    <a:pt x="0" y="5963955"/>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MY"/>
            </a:p>
          </p:txBody>
        </p:sp>
      </p:grpSp>
      <p:grpSp>
        <p:nvGrpSpPr>
          <p:cNvPr id="32" name="Group 31">
            <a:extLst>
              <a:ext uri="{FF2B5EF4-FFF2-40B4-BE49-F238E27FC236}">
                <a16:creationId xmlns:a16="http://schemas.microsoft.com/office/drawing/2014/main" id="{A8663150-3D0B-CC56-057A-0F6244DFB02E}"/>
              </a:ext>
            </a:extLst>
          </p:cNvPr>
          <p:cNvGrpSpPr>
            <a:grpSpLocks noGrp="1" noUngrp="1" noRot="1" noMove="1" noResize="1"/>
          </p:cNvGrpSpPr>
          <p:nvPr/>
        </p:nvGrpSpPr>
        <p:grpSpPr>
          <a:xfrm>
            <a:off x="-3075279" y="4885313"/>
            <a:ext cx="5282750" cy="6952771"/>
            <a:chOff x="-3075279" y="4885313"/>
            <a:chExt cx="5282750" cy="6952771"/>
          </a:xfrm>
        </p:grpSpPr>
        <p:grpSp>
          <p:nvGrpSpPr>
            <p:cNvPr id="6" name="Group 6"/>
            <p:cNvGrpSpPr>
              <a:grpSpLocks noGrp="1" noUngrp="1" noRot="1" noMove="1" noResize="1"/>
            </p:cNvGrpSpPr>
            <p:nvPr/>
          </p:nvGrpSpPr>
          <p:grpSpPr>
            <a:xfrm rot="8117627">
              <a:off x="-3075279" y="6921441"/>
              <a:ext cx="4145058" cy="4916643"/>
              <a:chOff x="0" y="0"/>
              <a:chExt cx="1618460" cy="1919729"/>
            </a:xfrm>
          </p:grpSpPr>
          <p:sp>
            <p:nvSpPr>
              <p:cNvPr id="7" name="Freeform 7"/>
              <p:cNvSpPr>
                <a:spLocks noGrp="1" noRot="1" noMove="1" noResize="1" noEditPoints="1" noAdjustHandles="1" noChangeArrowheads="1" noChangeShapeType="1"/>
              </p:cNvSpPr>
              <p:nvPr/>
            </p:nvSpPr>
            <p:spPr>
              <a:xfrm>
                <a:off x="0" y="0"/>
                <a:ext cx="1618460" cy="1919729"/>
              </a:xfrm>
              <a:custGeom>
                <a:avLst/>
                <a:gdLst/>
                <a:ahLst/>
                <a:cxnLst/>
                <a:rect l="l" t="t" r="r" b="b"/>
                <a:pathLst>
                  <a:path w="1618460" h="1919729">
                    <a:moveTo>
                      <a:pt x="0" y="0"/>
                    </a:moveTo>
                    <a:lnTo>
                      <a:pt x="1618460" y="0"/>
                    </a:lnTo>
                    <a:lnTo>
                      <a:pt x="1618460" y="1919729"/>
                    </a:lnTo>
                    <a:lnTo>
                      <a:pt x="0" y="1919729"/>
                    </a:lnTo>
                    <a:close/>
                  </a:path>
                </a:pathLst>
              </a:custGeom>
              <a:solidFill>
                <a:srgbClr val="052A47"/>
              </a:solidFill>
            </p:spPr>
            <p:txBody>
              <a:bodyPr/>
              <a:lstStyle/>
              <a:p>
                <a:endParaRPr lang="en-MY"/>
              </a:p>
            </p:txBody>
          </p:sp>
          <p:sp>
            <p:nvSpPr>
              <p:cNvPr id="8" name="TextBox 8"/>
              <p:cNvSpPr txBox="1">
                <a:spLocks noGrp="1" noRot="1" noMove="1" noResize="1" noEditPoints="1" noAdjustHandles="1" noChangeArrowheads="1" noChangeShapeType="1"/>
              </p:cNvSpPr>
              <p:nvPr/>
            </p:nvSpPr>
            <p:spPr>
              <a:xfrm>
                <a:off x="0" y="-47625"/>
                <a:ext cx="1618460" cy="1967354"/>
              </a:xfrm>
              <a:prstGeom prst="rect">
                <a:avLst/>
              </a:prstGeom>
            </p:spPr>
            <p:txBody>
              <a:bodyPr lIns="50800" tIns="50800" rIns="50800" bIns="50800" rtlCol="0" anchor="ctr"/>
              <a:lstStyle/>
              <a:p>
                <a:pPr algn="ctr">
                  <a:lnSpc>
                    <a:spcPts val="2659"/>
                  </a:lnSpc>
                </a:pPr>
                <a:endParaRPr/>
              </a:p>
            </p:txBody>
          </p:sp>
        </p:grpSp>
        <p:sp>
          <p:nvSpPr>
            <p:cNvPr id="9" name="Freeform 9"/>
            <p:cNvSpPr>
              <a:spLocks noGrp="1" noRot="1" noMove="1" noResize="1" noEditPoints="1" noAdjustHandles="1" noChangeArrowheads="1" noChangeShapeType="1"/>
            </p:cNvSpPr>
            <p:nvPr/>
          </p:nvSpPr>
          <p:spPr>
            <a:xfrm rot="-5382372">
              <a:off x="-3048223" y="6118130"/>
              <a:ext cx="6488511" cy="4022877"/>
            </a:xfrm>
            <a:custGeom>
              <a:avLst/>
              <a:gdLst/>
              <a:ahLst/>
              <a:cxnLst/>
              <a:rect l="l" t="t" r="r" b="b"/>
              <a:pathLst>
                <a:path w="6488511" h="4022877">
                  <a:moveTo>
                    <a:pt x="0" y="0"/>
                  </a:moveTo>
                  <a:lnTo>
                    <a:pt x="6488511" y="0"/>
                  </a:lnTo>
                  <a:lnTo>
                    <a:pt x="6488511" y="4022877"/>
                  </a:lnTo>
                  <a:lnTo>
                    <a:pt x="0" y="4022877"/>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MY"/>
            </a:p>
          </p:txBody>
        </p:sp>
      </p:grpSp>
      <p:sp>
        <p:nvSpPr>
          <p:cNvPr id="10" name="TextBox 10"/>
          <p:cNvSpPr txBox="1"/>
          <p:nvPr/>
        </p:nvSpPr>
        <p:spPr>
          <a:xfrm>
            <a:off x="3594083" y="4117962"/>
            <a:ext cx="8304859" cy="866969"/>
          </a:xfrm>
          <a:prstGeom prst="rect">
            <a:avLst/>
          </a:prstGeom>
        </p:spPr>
        <p:txBody>
          <a:bodyPr lIns="0" tIns="0" rIns="0" bIns="0" rtlCol="0" anchor="t">
            <a:spAutoFit/>
          </a:bodyPr>
          <a:lstStyle/>
          <a:p>
            <a:pPr marL="0" lvl="0" indent="0" algn="just">
              <a:lnSpc>
                <a:spcPts val="6863"/>
              </a:lnSpc>
              <a:spcBef>
                <a:spcPct val="0"/>
              </a:spcBef>
            </a:pPr>
            <a:r>
              <a:rPr lang="en-US" sz="5719" u="none" strike="noStrike" spc="205">
                <a:solidFill>
                  <a:srgbClr val="2A2E3A"/>
                </a:solidFill>
                <a:latin typeface="Montserrat Classic Bold"/>
              </a:rPr>
              <a:t>Contact Us</a:t>
            </a:r>
          </a:p>
        </p:txBody>
      </p:sp>
      <p:sp>
        <p:nvSpPr>
          <p:cNvPr id="11" name="TextBox 11"/>
          <p:cNvSpPr txBox="1"/>
          <p:nvPr/>
        </p:nvSpPr>
        <p:spPr>
          <a:xfrm>
            <a:off x="7381807" y="5616724"/>
            <a:ext cx="1699318" cy="227560"/>
          </a:xfrm>
          <a:prstGeom prst="rect">
            <a:avLst/>
          </a:prstGeom>
        </p:spPr>
        <p:txBody>
          <a:bodyPr lIns="0" tIns="0" rIns="0" bIns="0" rtlCol="0" anchor="t">
            <a:spAutoFit/>
          </a:bodyPr>
          <a:lstStyle/>
          <a:p>
            <a:pPr algn="l">
              <a:lnSpc>
                <a:spcPts val="1856"/>
              </a:lnSpc>
              <a:spcBef>
                <a:spcPct val="0"/>
              </a:spcBef>
            </a:pPr>
            <a:r>
              <a:rPr lang="en-US" sz="1325">
                <a:solidFill>
                  <a:srgbClr val="322F50"/>
                </a:solidFill>
                <a:latin typeface="Montserrat"/>
              </a:rPr>
              <a:t>+123-456-7890</a:t>
            </a:r>
          </a:p>
        </p:txBody>
      </p:sp>
      <p:sp>
        <p:nvSpPr>
          <p:cNvPr id="12" name="TextBox 12"/>
          <p:cNvSpPr txBox="1"/>
          <p:nvPr/>
        </p:nvSpPr>
        <p:spPr>
          <a:xfrm>
            <a:off x="7381807" y="5360795"/>
            <a:ext cx="1101899" cy="275382"/>
          </a:xfrm>
          <a:prstGeom prst="rect">
            <a:avLst/>
          </a:prstGeom>
        </p:spPr>
        <p:txBody>
          <a:bodyPr lIns="0" tIns="0" rIns="0" bIns="0" rtlCol="0" anchor="t">
            <a:spAutoFit/>
          </a:bodyPr>
          <a:lstStyle/>
          <a:p>
            <a:pPr algn="l">
              <a:lnSpc>
                <a:spcPts val="2227"/>
              </a:lnSpc>
              <a:spcBef>
                <a:spcPct val="0"/>
              </a:spcBef>
            </a:pPr>
            <a:r>
              <a:rPr lang="en-US" sz="1590">
                <a:solidFill>
                  <a:srgbClr val="322F50"/>
                </a:solidFill>
                <a:latin typeface="Montserrat Semi-Bold"/>
              </a:rPr>
              <a:t>Phone</a:t>
            </a:r>
          </a:p>
        </p:txBody>
      </p:sp>
      <p:sp>
        <p:nvSpPr>
          <p:cNvPr id="13" name="TextBox 13"/>
          <p:cNvSpPr txBox="1"/>
          <p:nvPr/>
        </p:nvSpPr>
        <p:spPr>
          <a:xfrm>
            <a:off x="7381807" y="6105692"/>
            <a:ext cx="1101899" cy="275382"/>
          </a:xfrm>
          <a:prstGeom prst="rect">
            <a:avLst/>
          </a:prstGeom>
        </p:spPr>
        <p:txBody>
          <a:bodyPr lIns="0" tIns="0" rIns="0" bIns="0" rtlCol="0" anchor="t">
            <a:spAutoFit/>
          </a:bodyPr>
          <a:lstStyle/>
          <a:p>
            <a:pPr algn="l">
              <a:lnSpc>
                <a:spcPts val="2227"/>
              </a:lnSpc>
              <a:spcBef>
                <a:spcPct val="0"/>
              </a:spcBef>
            </a:pPr>
            <a:r>
              <a:rPr lang="en-US" sz="1590">
                <a:solidFill>
                  <a:srgbClr val="322F50"/>
                </a:solidFill>
                <a:latin typeface="Montserrat Semi-Bold"/>
              </a:rPr>
              <a:t>Mail</a:t>
            </a:r>
          </a:p>
        </p:txBody>
      </p:sp>
      <p:sp>
        <p:nvSpPr>
          <p:cNvPr id="14" name="TextBox 14"/>
          <p:cNvSpPr txBox="1"/>
          <p:nvPr/>
        </p:nvSpPr>
        <p:spPr>
          <a:xfrm>
            <a:off x="7381807" y="6838934"/>
            <a:ext cx="1101899" cy="275382"/>
          </a:xfrm>
          <a:prstGeom prst="rect">
            <a:avLst/>
          </a:prstGeom>
        </p:spPr>
        <p:txBody>
          <a:bodyPr lIns="0" tIns="0" rIns="0" bIns="0" rtlCol="0" anchor="t">
            <a:spAutoFit/>
          </a:bodyPr>
          <a:lstStyle/>
          <a:p>
            <a:pPr algn="l">
              <a:lnSpc>
                <a:spcPts val="2227"/>
              </a:lnSpc>
              <a:spcBef>
                <a:spcPct val="0"/>
              </a:spcBef>
            </a:pPr>
            <a:r>
              <a:rPr lang="en-US" sz="1590">
                <a:solidFill>
                  <a:srgbClr val="322F50"/>
                </a:solidFill>
                <a:latin typeface="Montserrat Semi-Bold"/>
              </a:rPr>
              <a:t>Website</a:t>
            </a:r>
          </a:p>
        </p:txBody>
      </p:sp>
      <p:sp>
        <p:nvSpPr>
          <p:cNvPr id="15" name="TextBox 15"/>
          <p:cNvSpPr txBox="1"/>
          <p:nvPr/>
        </p:nvSpPr>
        <p:spPr>
          <a:xfrm>
            <a:off x="7381807" y="7592804"/>
            <a:ext cx="1101899" cy="275382"/>
          </a:xfrm>
          <a:prstGeom prst="rect">
            <a:avLst/>
          </a:prstGeom>
        </p:spPr>
        <p:txBody>
          <a:bodyPr lIns="0" tIns="0" rIns="0" bIns="0" rtlCol="0" anchor="t">
            <a:spAutoFit/>
          </a:bodyPr>
          <a:lstStyle/>
          <a:p>
            <a:pPr algn="l">
              <a:lnSpc>
                <a:spcPts val="2227"/>
              </a:lnSpc>
              <a:spcBef>
                <a:spcPct val="0"/>
              </a:spcBef>
            </a:pPr>
            <a:r>
              <a:rPr lang="en-US" sz="1590">
                <a:solidFill>
                  <a:srgbClr val="322F50"/>
                </a:solidFill>
                <a:latin typeface="Montserrat Semi-Bold"/>
              </a:rPr>
              <a:t>Address</a:t>
            </a:r>
          </a:p>
        </p:txBody>
      </p:sp>
      <p:sp>
        <p:nvSpPr>
          <p:cNvPr id="16" name="TextBox 16"/>
          <p:cNvSpPr txBox="1"/>
          <p:nvPr/>
        </p:nvSpPr>
        <p:spPr>
          <a:xfrm>
            <a:off x="7381807" y="7102908"/>
            <a:ext cx="2607031" cy="227560"/>
          </a:xfrm>
          <a:prstGeom prst="rect">
            <a:avLst/>
          </a:prstGeom>
        </p:spPr>
        <p:txBody>
          <a:bodyPr lIns="0" tIns="0" rIns="0" bIns="0" rtlCol="0" anchor="t">
            <a:spAutoFit/>
          </a:bodyPr>
          <a:lstStyle/>
          <a:p>
            <a:pPr algn="l">
              <a:lnSpc>
                <a:spcPts val="1856"/>
              </a:lnSpc>
              <a:spcBef>
                <a:spcPct val="0"/>
              </a:spcBef>
            </a:pPr>
            <a:r>
              <a:rPr lang="en-US" sz="1325">
                <a:solidFill>
                  <a:srgbClr val="322F50"/>
                </a:solidFill>
                <a:latin typeface="Montserrat"/>
              </a:rPr>
              <a:t>www.reallygreatsite.com</a:t>
            </a:r>
          </a:p>
        </p:txBody>
      </p:sp>
      <p:sp>
        <p:nvSpPr>
          <p:cNvPr id="17" name="TextBox 17"/>
          <p:cNvSpPr txBox="1"/>
          <p:nvPr/>
        </p:nvSpPr>
        <p:spPr>
          <a:xfrm>
            <a:off x="7381807" y="7848194"/>
            <a:ext cx="3132212" cy="227560"/>
          </a:xfrm>
          <a:prstGeom prst="rect">
            <a:avLst/>
          </a:prstGeom>
        </p:spPr>
        <p:txBody>
          <a:bodyPr lIns="0" tIns="0" rIns="0" bIns="0" rtlCol="0" anchor="t">
            <a:spAutoFit/>
          </a:bodyPr>
          <a:lstStyle/>
          <a:p>
            <a:pPr algn="l">
              <a:lnSpc>
                <a:spcPts val="1856"/>
              </a:lnSpc>
              <a:spcBef>
                <a:spcPct val="0"/>
              </a:spcBef>
            </a:pPr>
            <a:r>
              <a:rPr lang="en-US" sz="1325">
                <a:solidFill>
                  <a:srgbClr val="322F50"/>
                </a:solidFill>
                <a:latin typeface="Montserrat"/>
              </a:rPr>
              <a:t>123 Anywhere ST., Any City, ST 12345</a:t>
            </a:r>
          </a:p>
        </p:txBody>
      </p:sp>
      <p:sp>
        <p:nvSpPr>
          <p:cNvPr id="18" name="TextBox 18"/>
          <p:cNvSpPr txBox="1"/>
          <p:nvPr/>
        </p:nvSpPr>
        <p:spPr>
          <a:xfrm>
            <a:off x="7381807" y="6372218"/>
            <a:ext cx="2571732" cy="227560"/>
          </a:xfrm>
          <a:prstGeom prst="rect">
            <a:avLst/>
          </a:prstGeom>
        </p:spPr>
        <p:txBody>
          <a:bodyPr lIns="0" tIns="0" rIns="0" bIns="0" rtlCol="0" anchor="t">
            <a:spAutoFit/>
          </a:bodyPr>
          <a:lstStyle/>
          <a:p>
            <a:pPr algn="l">
              <a:lnSpc>
                <a:spcPts val="1856"/>
              </a:lnSpc>
              <a:spcBef>
                <a:spcPct val="0"/>
              </a:spcBef>
            </a:pPr>
            <a:r>
              <a:rPr lang="en-US" sz="1325">
                <a:solidFill>
                  <a:srgbClr val="322F50"/>
                </a:solidFill>
                <a:latin typeface="Montserrat"/>
              </a:rPr>
              <a:t>hello@reallygreatsite.com</a:t>
            </a:r>
          </a:p>
        </p:txBody>
      </p:sp>
      <p:grpSp>
        <p:nvGrpSpPr>
          <p:cNvPr id="19" name="Group 19"/>
          <p:cNvGrpSpPr/>
          <p:nvPr/>
        </p:nvGrpSpPr>
        <p:grpSpPr>
          <a:xfrm>
            <a:off x="3594083" y="7618170"/>
            <a:ext cx="2901784" cy="782439"/>
            <a:chOff x="0" y="0"/>
            <a:chExt cx="704842" cy="190054"/>
          </a:xfrm>
        </p:grpSpPr>
        <p:sp>
          <p:nvSpPr>
            <p:cNvPr id="20" name="Freeform 20"/>
            <p:cNvSpPr/>
            <p:nvPr/>
          </p:nvSpPr>
          <p:spPr>
            <a:xfrm>
              <a:off x="0" y="0"/>
              <a:ext cx="704842" cy="190054"/>
            </a:xfrm>
            <a:custGeom>
              <a:avLst/>
              <a:gdLst/>
              <a:ahLst/>
              <a:cxnLst/>
              <a:rect l="l" t="t" r="r" b="b"/>
              <a:pathLst>
                <a:path w="704842" h="190054">
                  <a:moveTo>
                    <a:pt x="0" y="0"/>
                  </a:moveTo>
                  <a:lnTo>
                    <a:pt x="704842" y="0"/>
                  </a:lnTo>
                  <a:lnTo>
                    <a:pt x="704842" y="190054"/>
                  </a:lnTo>
                  <a:lnTo>
                    <a:pt x="0" y="190054"/>
                  </a:lnTo>
                  <a:close/>
                </a:path>
              </a:pathLst>
            </a:custGeom>
            <a:solidFill>
              <a:srgbClr val="052A47"/>
            </a:solidFill>
            <a:ln cap="sq">
              <a:noFill/>
              <a:prstDash val="solid"/>
              <a:miter/>
            </a:ln>
          </p:spPr>
          <p:txBody>
            <a:bodyPr/>
            <a:lstStyle/>
            <a:p>
              <a:endParaRPr lang="en-MY"/>
            </a:p>
          </p:txBody>
        </p:sp>
        <p:sp>
          <p:nvSpPr>
            <p:cNvPr id="21" name="TextBox 21"/>
            <p:cNvSpPr txBox="1"/>
            <p:nvPr/>
          </p:nvSpPr>
          <p:spPr>
            <a:xfrm>
              <a:off x="0" y="-47625"/>
              <a:ext cx="704842" cy="237679"/>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22" name="Freeform 22"/>
          <p:cNvSpPr/>
          <p:nvPr/>
        </p:nvSpPr>
        <p:spPr>
          <a:xfrm>
            <a:off x="3594083" y="5136867"/>
            <a:ext cx="2901784" cy="2586531"/>
          </a:xfrm>
          <a:custGeom>
            <a:avLst/>
            <a:gdLst/>
            <a:ahLst/>
            <a:cxnLst/>
            <a:rect l="l" t="t" r="r" b="b"/>
            <a:pathLst>
              <a:path w="2901784" h="2586531">
                <a:moveTo>
                  <a:pt x="0" y="0"/>
                </a:moveTo>
                <a:lnTo>
                  <a:pt x="2901784" y="0"/>
                </a:lnTo>
                <a:lnTo>
                  <a:pt x="2901784" y="2586531"/>
                </a:lnTo>
                <a:lnTo>
                  <a:pt x="0" y="2586531"/>
                </a:lnTo>
                <a:lnTo>
                  <a:pt x="0" y="0"/>
                </a:lnTo>
                <a:close/>
              </a:path>
            </a:pathLst>
          </a:custGeom>
          <a:blipFill>
            <a:blip r:embed="rId4"/>
            <a:stretch>
              <a:fillRect t="-10801" b="-57586"/>
            </a:stretch>
          </a:blipFill>
        </p:spPr>
        <p:txBody>
          <a:bodyPr/>
          <a:lstStyle/>
          <a:p>
            <a:endParaRPr lang="en-MY"/>
          </a:p>
        </p:txBody>
      </p:sp>
      <p:sp>
        <p:nvSpPr>
          <p:cNvPr id="23" name="TextBox 23"/>
          <p:cNvSpPr txBox="1"/>
          <p:nvPr/>
        </p:nvSpPr>
        <p:spPr>
          <a:xfrm>
            <a:off x="3947544" y="7873555"/>
            <a:ext cx="2194861" cy="356773"/>
          </a:xfrm>
          <a:prstGeom prst="rect">
            <a:avLst/>
          </a:prstGeom>
        </p:spPr>
        <p:txBody>
          <a:bodyPr lIns="0" tIns="0" rIns="0" bIns="0" rtlCol="0" anchor="t">
            <a:spAutoFit/>
          </a:bodyPr>
          <a:lstStyle/>
          <a:p>
            <a:pPr algn="ctr">
              <a:lnSpc>
                <a:spcPts val="2884"/>
              </a:lnSpc>
              <a:spcBef>
                <a:spcPct val="0"/>
              </a:spcBef>
            </a:pPr>
            <a:r>
              <a:rPr lang="en-US" sz="2060">
                <a:solidFill>
                  <a:srgbClr val="FFFBFB"/>
                </a:solidFill>
                <a:latin typeface="Arimo"/>
              </a:rPr>
              <a:t>Everest Cantu </a:t>
            </a:r>
          </a:p>
        </p:txBody>
      </p:sp>
      <p:sp>
        <p:nvSpPr>
          <p:cNvPr id="24" name="Freeform 24"/>
          <p:cNvSpPr/>
          <p:nvPr/>
        </p:nvSpPr>
        <p:spPr>
          <a:xfrm>
            <a:off x="6796302" y="6143792"/>
            <a:ext cx="447187" cy="447187"/>
          </a:xfrm>
          <a:custGeom>
            <a:avLst/>
            <a:gdLst/>
            <a:ahLst/>
            <a:cxnLst/>
            <a:rect l="l" t="t" r="r" b="b"/>
            <a:pathLst>
              <a:path w="447187" h="447187">
                <a:moveTo>
                  <a:pt x="0" y="0"/>
                </a:moveTo>
                <a:lnTo>
                  <a:pt x="447187" y="0"/>
                </a:lnTo>
                <a:lnTo>
                  <a:pt x="447187" y="447187"/>
                </a:lnTo>
                <a:lnTo>
                  <a:pt x="0" y="447187"/>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MY"/>
          </a:p>
        </p:txBody>
      </p:sp>
      <p:sp>
        <p:nvSpPr>
          <p:cNvPr id="25" name="Freeform 25"/>
          <p:cNvSpPr/>
          <p:nvPr/>
        </p:nvSpPr>
        <p:spPr>
          <a:xfrm>
            <a:off x="6796302" y="6877034"/>
            <a:ext cx="447187" cy="447187"/>
          </a:xfrm>
          <a:custGeom>
            <a:avLst/>
            <a:gdLst/>
            <a:ahLst/>
            <a:cxnLst/>
            <a:rect l="l" t="t" r="r" b="b"/>
            <a:pathLst>
              <a:path w="447187" h="447187">
                <a:moveTo>
                  <a:pt x="0" y="0"/>
                </a:moveTo>
                <a:lnTo>
                  <a:pt x="447187" y="0"/>
                </a:lnTo>
                <a:lnTo>
                  <a:pt x="447187" y="447187"/>
                </a:lnTo>
                <a:lnTo>
                  <a:pt x="0" y="447187"/>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MY"/>
          </a:p>
        </p:txBody>
      </p:sp>
      <p:sp>
        <p:nvSpPr>
          <p:cNvPr id="26" name="Freeform 26"/>
          <p:cNvSpPr/>
          <p:nvPr/>
        </p:nvSpPr>
        <p:spPr>
          <a:xfrm>
            <a:off x="6796302" y="5410550"/>
            <a:ext cx="447187" cy="447187"/>
          </a:xfrm>
          <a:custGeom>
            <a:avLst/>
            <a:gdLst/>
            <a:ahLst/>
            <a:cxnLst/>
            <a:rect l="l" t="t" r="r" b="b"/>
            <a:pathLst>
              <a:path w="447187" h="447187">
                <a:moveTo>
                  <a:pt x="0" y="0"/>
                </a:moveTo>
                <a:lnTo>
                  <a:pt x="447187" y="0"/>
                </a:lnTo>
                <a:lnTo>
                  <a:pt x="447187" y="447186"/>
                </a:lnTo>
                <a:lnTo>
                  <a:pt x="0" y="44718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MY"/>
          </a:p>
        </p:txBody>
      </p:sp>
      <p:sp>
        <p:nvSpPr>
          <p:cNvPr id="27" name="Freeform 27"/>
          <p:cNvSpPr/>
          <p:nvPr/>
        </p:nvSpPr>
        <p:spPr>
          <a:xfrm>
            <a:off x="6796302" y="7610276"/>
            <a:ext cx="447187" cy="447187"/>
          </a:xfrm>
          <a:custGeom>
            <a:avLst/>
            <a:gdLst/>
            <a:ahLst/>
            <a:cxnLst/>
            <a:rect l="l" t="t" r="r" b="b"/>
            <a:pathLst>
              <a:path w="447187" h="447187">
                <a:moveTo>
                  <a:pt x="0" y="0"/>
                </a:moveTo>
                <a:lnTo>
                  <a:pt x="447187" y="0"/>
                </a:lnTo>
                <a:lnTo>
                  <a:pt x="447187" y="447187"/>
                </a:lnTo>
                <a:lnTo>
                  <a:pt x="0" y="447187"/>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MY"/>
          </a:p>
        </p:txBody>
      </p:sp>
      <p:sp>
        <p:nvSpPr>
          <p:cNvPr id="28" name="TextBox 28"/>
          <p:cNvSpPr txBox="1"/>
          <p:nvPr/>
        </p:nvSpPr>
        <p:spPr>
          <a:xfrm>
            <a:off x="1269695" y="2124285"/>
            <a:ext cx="8149287" cy="1565052"/>
          </a:xfrm>
          <a:prstGeom prst="rect">
            <a:avLst/>
          </a:prstGeom>
        </p:spPr>
        <p:txBody>
          <a:bodyPr lIns="0" tIns="0" rIns="0" bIns="0" rtlCol="0" anchor="t">
            <a:spAutoFit/>
          </a:bodyPr>
          <a:lstStyle/>
          <a:p>
            <a:pPr marL="0" lvl="0" indent="0" algn="just">
              <a:lnSpc>
                <a:spcPts val="12389"/>
              </a:lnSpc>
              <a:spcBef>
                <a:spcPct val="0"/>
              </a:spcBef>
            </a:pPr>
            <a:r>
              <a:rPr lang="en-US" sz="10324" spc="371">
                <a:solidFill>
                  <a:srgbClr val="2A2E3A"/>
                </a:solidFill>
                <a:latin typeface="Montserrat Classic Bold"/>
              </a:rPr>
              <a:t>Thank You!</a:t>
            </a:r>
          </a:p>
        </p:txBody>
      </p:sp>
      <p:sp>
        <p:nvSpPr>
          <p:cNvPr id="29" name="TextBox 29"/>
          <p:cNvSpPr txBox="1"/>
          <p:nvPr/>
        </p:nvSpPr>
        <p:spPr>
          <a:xfrm>
            <a:off x="2279240" y="1067250"/>
            <a:ext cx="1972239" cy="768853"/>
          </a:xfrm>
          <a:prstGeom prst="rect">
            <a:avLst/>
          </a:prstGeom>
        </p:spPr>
        <p:txBody>
          <a:bodyPr lIns="0" tIns="0" rIns="0" bIns="0" rtlCol="0" anchor="t">
            <a:spAutoFit/>
          </a:bodyPr>
          <a:lstStyle/>
          <a:p>
            <a:pPr algn="l">
              <a:lnSpc>
                <a:spcPts val="2981"/>
              </a:lnSpc>
            </a:pPr>
            <a:r>
              <a:rPr lang="en-US" sz="2570" spc="100">
                <a:solidFill>
                  <a:srgbClr val="2A2E3A"/>
                </a:solidFill>
                <a:latin typeface="Montserrat Classic"/>
              </a:rPr>
              <a:t>Borcelle Company</a:t>
            </a:r>
          </a:p>
        </p:txBody>
      </p:sp>
      <p:sp>
        <p:nvSpPr>
          <p:cNvPr id="30" name="Freeform 30"/>
          <p:cNvSpPr/>
          <p:nvPr/>
        </p:nvSpPr>
        <p:spPr>
          <a:xfrm>
            <a:off x="1269695" y="977846"/>
            <a:ext cx="885528" cy="1022498"/>
          </a:xfrm>
          <a:custGeom>
            <a:avLst/>
            <a:gdLst/>
            <a:ahLst/>
            <a:cxnLst/>
            <a:rect l="l" t="t" r="r" b="b"/>
            <a:pathLst>
              <a:path w="885528" h="1022498">
                <a:moveTo>
                  <a:pt x="0" y="0"/>
                </a:moveTo>
                <a:lnTo>
                  <a:pt x="885528" y="0"/>
                </a:lnTo>
                <a:lnTo>
                  <a:pt x="885528" y="1022498"/>
                </a:lnTo>
                <a:lnTo>
                  <a:pt x="0" y="1022498"/>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MY"/>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67775" y="3788685"/>
            <a:ext cx="8391525" cy="1859242"/>
          </a:xfrm>
          <a:prstGeom prst="rect">
            <a:avLst/>
          </a:prstGeom>
        </p:spPr>
        <p:txBody>
          <a:bodyPr lIns="0" tIns="0" rIns="0" bIns="0" rtlCol="0" anchor="t">
            <a:spAutoFit/>
          </a:bodyPr>
          <a:lstStyle/>
          <a:p>
            <a:pPr algn="r">
              <a:lnSpc>
                <a:spcPts val="13614"/>
              </a:lnSpc>
            </a:pPr>
            <a:r>
              <a:rPr lang="en-US" sz="11839" spc="-355">
                <a:solidFill>
                  <a:srgbClr val="0D4585"/>
                </a:solidFill>
                <a:latin typeface="Poppins Ultra-Bold"/>
              </a:rPr>
              <a:t>Thank You</a:t>
            </a:r>
          </a:p>
        </p:txBody>
      </p:sp>
      <p:sp>
        <p:nvSpPr>
          <p:cNvPr id="3" name="Freeform 3"/>
          <p:cNvSpPr/>
          <p:nvPr/>
        </p:nvSpPr>
        <p:spPr>
          <a:xfrm>
            <a:off x="16316011" y="8315011"/>
            <a:ext cx="943289" cy="943289"/>
          </a:xfrm>
          <a:custGeom>
            <a:avLst/>
            <a:gdLst/>
            <a:ahLst/>
            <a:cxnLst/>
            <a:rect l="l" t="t" r="r" b="b"/>
            <a:pathLst>
              <a:path w="943289" h="943289">
                <a:moveTo>
                  <a:pt x="0" y="0"/>
                </a:moveTo>
                <a:lnTo>
                  <a:pt x="943289" y="0"/>
                </a:lnTo>
                <a:lnTo>
                  <a:pt x="943289" y="943289"/>
                </a:lnTo>
                <a:lnTo>
                  <a:pt x="0" y="9432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MY"/>
          </a:p>
        </p:txBody>
      </p:sp>
      <p:grpSp>
        <p:nvGrpSpPr>
          <p:cNvPr id="34" name="Group 33">
            <a:extLst>
              <a:ext uri="{FF2B5EF4-FFF2-40B4-BE49-F238E27FC236}">
                <a16:creationId xmlns:a16="http://schemas.microsoft.com/office/drawing/2014/main" id="{785C2DDA-1603-1E42-1A04-466863C7CE3D}"/>
              </a:ext>
            </a:extLst>
          </p:cNvPr>
          <p:cNvGrpSpPr>
            <a:grpSpLocks noGrp="1" noUngrp="1" noRot="1" noMove="1" noResize="1"/>
          </p:cNvGrpSpPr>
          <p:nvPr/>
        </p:nvGrpSpPr>
        <p:grpSpPr>
          <a:xfrm>
            <a:off x="-104195" y="-2126252"/>
            <a:ext cx="8635710" cy="14519949"/>
            <a:chOff x="-104195" y="-2126252"/>
            <a:chExt cx="8635710" cy="14519949"/>
          </a:xfrm>
        </p:grpSpPr>
        <p:grpSp>
          <p:nvGrpSpPr>
            <p:cNvPr id="4" name="Group 4"/>
            <p:cNvGrpSpPr>
              <a:grpSpLocks noGrp="1" noUngrp="1" noRot="1" noMove="1" noResize="1"/>
            </p:cNvGrpSpPr>
            <p:nvPr/>
          </p:nvGrpSpPr>
          <p:grpSpPr>
            <a:xfrm>
              <a:off x="-104195" y="-137610"/>
              <a:ext cx="7999062" cy="10564348"/>
              <a:chOff x="0" y="0"/>
              <a:chExt cx="19851789" cy="26218223"/>
            </a:xfrm>
          </p:grpSpPr>
          <p:sp>
            <p:nvSpPr>
              <p:cNvPr id="5" name="Freeform 5"/>
              <p:cNvSpPr>
                <a:spLocks noGrp="1" noRot="1" noMove="1" noResize="1" noEditPoints="1" noAdjustHandles="1" noChangeArrowheads="1" noChangeShapeType="1"/>
              </p:cNvSpPr>
              <p:nvPr/>
            </p:nvSpPr>
            <p:spPr>
              <a:xfrm>
                <a:off x="0" y="0"/>
                <a:ext cx="19851751" cy="26218260"/>
              </a:xfrm>
              <a:custGeom>
                <a:avLst/>
                <a:gdLst/>
                <a:ahLst/>
                <a:cxnLst/>
                <a:rect l="l" t="t" r="r" b="b"/>
                <a:pathLst>
                  <a:path w="19851751" h="26218260">
                    <a:moveTo>
                      <a:pt x="0" y="0"/>
                    </a:moveTo>
                    <a:lnTo>
                      <a:pt x="0" y="26218260"/>
                    </a:lnTo>
                    <a:lnTo>
                      <a:pt x="9233408" y="26218260"/>
                    </a:lnTo>
                    <a:lnTo>
                      <a:pt x="19851751" y="7826375"/>
                    </a:lnTo>
                    <a:lnTo>
                      <a:pt x="15333345" y="0"/>
                    </a:lnTo>
                    <a:close/>
                  </a:path>
                </a:pathLst>
              </a:custGeom>
              <a:blipFill>
                <a:blip r:embed="rId4"/>
                <a:stretch>
                  <a:fillRect l="-51592" r="-51592"/>
                </a:stretch>
              </a:blipFill>
            </p:spPr>
            <p:txBody>
              <a:bodyPr/>
              <a:lstStyle/>
              <a:p>
                <a:endParaRPr lang="en-MY"/>
              </a:p>
            </p:txBody>
          </p:sp>
        </p:grpSp>
        <p:grpSp>
          <p:nvGrpSpPr>
            <p:cNvPr id="6" name="Group 6"/>
            <p:cNvGrpSpPr>
              <a:grpSpLocks noGrp="1" noUngrp="1" noRot="1" noMove="1" noResize="1"/>
            </p:cNvGrpSpPr>
            <p:nvPr/>
          </p:nvGrpSpPr>
          <p:grpSpPr>
            <a:xfrm rot="3567425">
              <a:off x="2984490" y="297575"/>
              <a:ext cx="6370157" cy="1522504"/>
              <a:chOff x="0" y="0"/>
              <a:chExt cx="1482435" cy="354311"/>
            </a:xfrm>
          </p:grpSpPr>
          <p:sp>
            <p:nvSpPr>
              <p:cNvPr id="7" name="Freeform 7"/>
              <p:cNvSpPr>
                <a:spLocks noGrp="1" noRot="1" noMove="1" noResize="1" noEditPoints="1" noAdjustHandles="1" noChangeArrowheads="1" noChangeShapeType="1"/>
              </p:cNvSpPr>
              <p:nvPr/>
            </p:nvSpPr>
            <p:spPr>
              <a:xfrm>
                <a:off x="0" y="0"/>
                <a:ext cx="1482435" cy="354311"/>
              </a:xfrm>
              <a:custGeom>
                <a:avLst/>
                <a:gdLst/>
                <a:ahLst/>
                <a:cxnLst/>
                <a:rect l="l" t="t" r="r" b="b"/>
                <a:pathLst>
                  <a:path w="1482435" h="354311">
                    <a:moveTo>
                      <a:pt x="1279235" y="0"/>
                    </a:moveTo>
                    <a:lnTo>
                      <a:pt x="0" y="0"/>
                    </a:lnTo>
                    <a:lnTo>
                      <a:pt x="203200" y="354311"/>
                    </a:lnTo>
                    <a:lnTo>
                      <a:pt x="1482435" y="354311"/>
                    </a:lnTo>
                    <a:lnTo>
                      <a:pt x="1279235" y="0"/>
                    </a:lnTo>
                    <a:close/>
                  </a:path>
                </a:pathLst>
              </a:custGeom>
              <a:solidFill>
                <a:srgbClr val="00ADEF">
                  <a:alpha val="73725"/>
                </a:srgbClr>
              </a:solidFill>
            </p:spPr>
            <p:txBody>
              <a:bodyPr/>
              <a:lstStyle/>
              <a:p>
                <a:endParaRPr lang="en-MY"/>
              </a:p>
            </p:txBody>
          </p:sp>
          <p:sp>
            <p:nvSpPr>
              <p:cNvPr id="8" name="TextBox 8"/>
              <p:cNvSpPr txBox="1">
                <a:spLocks noGrp="1" noRot="1" noMove="1" noResize="1" noEditPoints="1" noAdjustHandles="1" noChangeArrowheads="1" noChangeShapeType="1"/>
              </p:cNvSpPr>
              <p:nvPr/>
            </p:nvSpPr>
            <p:spPr>
              <a:xfrm>
                <a:off x="101600" y="-57150"/>
                <a:ext cx="1279235" cy="411461"/>
              </a:xfrm>
              <a:prstGeom prst="rect">
                <a:avLst/>
              </a:prstGeom>
            </p:spPr>
            <p:txBody>
              <a:bodyPr lIns="50800" tIns="50800" rIns="50800" bIns="50800" rtlCol="0" anchor="ctr"/>
              <a:lstStyle/>
              <a:p>
                <a:pPr algn="ctr">
                  <a:lnSpc>
                    <a:spcPts val="2659"/>
                  </a:lnSpc>
                </a:pPr>
                <a:endParaRPr/>
              </a:p>
            </p:txBody>
          </p:sp>
        </p:grpSp>
        <p:grpSp>
          <p:nvGrpSpPr>
            <p:cNvPr id="9" name="Group 9"/>
            <p:cNvGrpSpPr>
              <a:grpSpLocks noGrp="1" noUngrp="1" noRot="1" noMove="1" noResize="1"/>
            </p:cNvGrpSpPr>
            <p:nvPr/>
          </p:nvGrpSpPr>
          <p:grpSpPr>
            <a:xfrm rot="3567425">
              <a:off x="4729921" y="824597"/>
              <a:ext cx="4775959" cy="848628"/>
              <a:chOff x="0" y="0"/>
              <a:chExt cx="1994010" cy="354311"/>
            </a:xfrm>
          </p:grpSpPr>
          <p:sp>
            <p:nvSpPr>
              <p:cNvPr id="10" name="Freeform 10"/>
              <p:cNvSpPr>
                <a:spLocks noGrp="1" noRot="1" noMove="1" noResize="1" noEditPoints="1" noAdjustHandles="1" noChangeArrowheads="1" noChangeShapeType="1"/>
              </p:cNvSpPr>
              <p:nvPr/>
            </p:nvSpPr>
            <p:spPr>
              <a:xfrm>
                <a:off x="0" y="0"/>
                <a:ext cx="1994010" cy="354311"/>
              </a:xfrm>
              <a:custGeom>
                <a:avLst/>
                <a:gdLst/>
                <a:ahLst/>
                <a:cxnLst/>
                <a:rect l="l" t="t" r="r" b="b"/>
                <a:pathLst>
                  <a:path w="1994010" h="354311">
                    <a:moveTo>
                      <a:pt x="1790810" y="0"/>
                    </a:moveTo>
                    <a:lnTo>
                      <a:pt x="0" y="0"/>
                    </a:lnTo>
                    <a:lnTo>
                      <a:pt x="203200" y="354311"/>
                    </a:lnTo>
                    <a:lnTo>
                      <a:pt x="1994010" y="354311"/>
                    </a:lnTo>
                    <a:lnTo>
                      <a:pt x="1790810" y="0"/>
                    </a:lnTo>
                    <a:close/>
                  </a:path>
                </a:pathLst>
              </a:custGeom>
              <a:solidFill>
                <a:srgbClr val="4DBF38"/>
              </a:solidFill>
            </p:spPr>
            <p:txBody>
              <a:bodyPr/>
              <a:lstStyle/>
              <a:p>
                <a:endParaRPr lang="en-MY"/>
              </a:p>
            </p:txBody>
          </p:sp>
          <p:sp>
            <p:nvSpPr>
              <p:cNvPr id="11" name="TextBox 11"/>
              <p:cNvSpPr txBox="1">
                <a:spLocks noGrp="1" noRot="1" noMove="1" noResize="1" noEditPoints="1" noAdjustHandles="1" noChangeArrowheads="1" noChangeShapeType="1"/>
              </p:cNvSpPr>
              <p:nvPr/>
            </p:nvSpPr>
            <p:spPr>
              <a:xfrm>
                <a:off x="101600" y="-57150"/>
                <a:ext cx="1790810" cy="411461"/>
              </a:xfrm>
              <a:prstGeom prst="rect">
                <a:avLst/>
              </a:prstGeom>
            </p:spPr>
            <p:txBody>
              <a:bodyPr lIns="50800" tIns="50800" rIns="50800" bIns="50800" rtlCol="0" anchor="ctr"/>
              <a:lstStyle/>
              <a:p>
                <a:pPr algn="ctr">
                  <a:lnSpc>
                    <a:spcPts val="2659"/>
                  </a:lnSpc>
                </a:pPr>
                <a:endParaRPr/>
              </a:p>
            </p:txBody>
          </p:sp>
        </p:grpSp>
        <p:grpSp>
          <p:nvGrpSpPr>
            <p:cNvPr id="12" name="Group 12"/>
            <p:cNvGrpSpPr>
              <a:grpSpLocks noGrp="1" noUngrp="1" noRot="1" noMove="1" noResize="1"/>
            </p:cNvGrpSpPr>
            <p:nvPr/>
          </p:nvGrpSpPr>
          <p:grpSpPr>
            <a:xfrm>
              <a:off x="4320629" y="7995963"/>
              <a:ext cx="3337685" cy="2856916"/>
              <a:chOff x="0" y="0"/>
              <a:chExt cx="830882" cy="711200"/>
            </a:xfrm>
          </p:grpSpPr>
          <p:sp>
            <p:nvSpPr>
              <p:cNvPr id="13" name="Freeform 13"/>
              <p:cNvSpPr>
                <a:spLocks noGrp="1" noRot="1" noMove="1" noResize="1" noEditPoints="1" noAdjustHandles="1" noChangeArrowheads="1" noChangeShapeType="1"/>
              </p:cNvSpPr>
              <p:nvPr/>
            </p:nvSpPr>
            <p:spPr>
              <a:xfrm>
                <a:off x="0" y="0"/>
                <a:ext cx="830882" cy="711200"/>
              </a:xfrm>
              <a:custGeom>
                <a:avLst/>
                <a:gdLst/>
                <a:ahLst/>
                <a:cxnLst/>
                <a:rect l="l" t="t" r="r" b="b"/>
                <a:pathLst>
                  <a:path w="830882" h="711200">
                    <a:moveTo>
                      <a:pt x="415441" y="0"/>
                    </a:moveTo>
                    <a:lnTo>
                      <a:pt x="830882" y="711200"/>
                    </a:lnTo>
                    <a:lnTo>
                      <a:pt x="0" y="711200"/>
                    </a:lnTo>
                    <a:lnTo>
                      <a:pt x="415441" y="0"/>
                    </a:lnTo>
                    <a:close/>
                  </a:path>
                </a:pathLst>
              </a:custGeom>
              <a:solidFill>
                <a:srgbClr val="00ADEF"/>
              </a:solidFill>
            </p:spPr>
            <p:txBody>
              <a:bodyPr/>
              <a:lstStyle/>
              <a:p>
                <a:endParaRPr lang="en-MY"/>
              </a:p>
            </p:txBody>
          </p:sp>
          <p:sp>
            <p:nvSpPr>
              <p:cNvPr id="14" name="TextBox 14"/>
              <p:cNvSpPr txBox="1">
                <a:spLocks noGrp="1" noRot="1" noMove="1" noResize="1" noEditPoints="1" noAdjustHandles="1" noChangeArrowheads="1" noChangeShapeType="1"/>
              </p:cNvSpPr>
              <p:nvPr/>
            </p:nvSpPr>
            <p:spPr>
              <a:xfrm>
                <a:off x="129825" y="292100"/>
                <a:ext cx="571232" cy="368300"/>
              </a:xfrm>
              <a:prstGeom prst="rect">
                <a:avLst/>
              </a:prstGeom>
            </p:spPr>
            <p:txBody>
              <a:bodyPr lIns="50800" tIns="50800" rIns="50800" bIns="50800" rtlCol="0" anchor="ctr"/>
              <a:lstStyle/>
              <a:p>
                <a:pPr algn="ctr">
                  <a:lnSpc>
                    <a:spcPts val="2659"/>
                  </a:lnSpc>
                </a:pPr>
                <a:endParaRPr/>
              </a:p>
            </p:txBody>
          </p:sp>
        </p:grpSp>
        <p:sp>
          <p:nvSpPr>
            <p:cNvPr id="15" name="Freeform 15"/>
            <p:cNvSpPr>
              <a:spLocks noGrp="1" noRot="1" noMove="1" noResize="1" noEditPoints="1" noAdjustHandles="1" noChangeArrowheads="1" noChangeShapeType="1"/>
            </p:cNvSpPr>
            <p:nvPr/>
          </p:nvSpPr>
          <p:spPr>
            <a:xfrm rot="-3570106">
              <a:off x="3499359" y="9577822"/>
              <a:ext cx="4079140" cy="193759"/>
            </a:xfrm>
            <a:custGeom>
              <a:avLst/>
              <a:gdLst/>
              <a:ahLst/>
              <a:cxnLst/>
              <a:rect l="l" t="t" r="r" b="b"/>
              <a:pathLst>
                <a:path w="4079140" h="193759">
                  <a:moveTo>
                    <a:pt x="0" y="0"/>
                  </a:moveTo>
                  <a:lnTo>
                    <a:pt x="4079140" y="0"/>
                  </a:lnTo>
                  <a:lnTo>
                    <a:pt x="4079140" y="193759"/>
                  </a:lnTo>
                  <a:lnTo>
                    <a:pt x="0" y="193759"/>
                  </a:lnTo>
                  <a:lnTo>
                    <a:pt x="0" y="0"/>
                  </a:lnTo>
                  <a:close/>
                </a:path>
              </a:pathLst>
            </a:custGeom>
            <a:blipFill>
              <a:blip r:embed="rId5">
                <a:alphaModFix amt="72000"/>
              </a:blip>
              <a:stretch>
                <a:fillRect/>
              </a:stretch>
            </a:blipFill>
          </p:spPr>
          <p:txBody>
            <a:bodyPr/>
            <a:lstStyle/>
            <a:p>
              <a:endParaRPr lang="en-MY"/>
            </a:p>
          </p:txBody>
        </p:sp>
        <p:grpSp>
          <p:nvGrpSpPr>
            <p:cNvPr id="16" name="Group 16"/>
            <p:cNvGrpSpPr>
              <a:grpSpLocks noGrp="1" noUngrp="1" noRot="1" noMove="1" noResize="1"/>
            </p:cNvGrpSpPr>
            <p:nvPr/>
          </p:nvGrpSpPr>
          <p:grpSpPr>
            <a:xfrm rot="7212503">
              <a:off x="2794718" y="8099875"/>
              <a:ext cx="5815890" cy="796584"/>
              <a:chOff x="0" y="0"/>
              <a:chExt cx="2618487" cy="358646"/>
            </a:xfrm>
          </p:grpSpPr>
          <p:sp>
            <p:nvSpPr>
              <p:cNvPr id="17" name="Freeform 17"/>
              <p:cNvSpPr>
                <a:spLocks noGrp="1" noRot="1" noMove="1" noResize="1" noEditPoints="1" noAdjustHandles="1" noChangeArrowheads="1" noChangeShapeType="1"/>
              </p:cNvSpPr>
              <p:nvPr/>
            </p:nvSpPr>
            <p:spPr>
              <a:xfrm>
                <a:off x="0" y="0"/>
                <a:ext cx="2618487" cy="358646"/>
              </a:xfrm>
              <a:custGeom>
                <a:avLst/>
                <a:gdLst/>
                <a:ahLst/>
                <a:cxnLst/>
                <a:rect l="l" t="t" r="r" b="b"/>
                <a:pathLst>
                  <a:path w="2618487" h="358646">
                    <a:moveTo>
                      <a:pt x="203200" y="0"/>
                    </a:moveTo>
                    <a:lnTo>
                      <a:pt x="2618487" y="0"/>
                    </a:lnTo>
                    <a:lnTo>
                      <a:pt x="2415287" y="358646"/>
                    </a:lnTo>
                    <a:lnTo>
                      <a:pt x="0" y="358646"/>
                    </a:lnTo>
                    <a:lnTo>
                      <a:pt x="203200" y="0"/>
                    </a:lnTo>
                    <a:close/>
                  </a:path>
                </a:pathLst>
              </a:custGeom>
              <a:solidFill>
                <a:srgbClr val="4DBF38"/>
              </a:solidFill>
            </p:spPr>
            <p:txBody>
              <a:bodyPr/>
              <a:lstStyle/>
              <a:p>
                <a:endParaRPr lang="en-MY"/>
              </a:p>
            </p:txBody>
          </p:sp>
          <p:sp>
            <p:nvSpPr>
              <p:cNvPr id="18" name="TextBox 18"/>
              <p:cNvSpPr txBox="1">
                <a:spLocks noGrp="1" noRot="1" noMove="1" noResize="1" noEditPoints="1" noAdjustHandles="1" noChangeArrowheads="1" noChangeShapeType="1"/>
              </p:cNvSpPr>
              <p:nvPr/>
            </p:nvSpPr>
            <p:spPr>
              <a:xfrm>
                <a:off x="101600" y="-57150"/>
                <a:ext cx="2415287" cy="415796"/>
              </a:xfrm>
              <a:prstGeom prst="rect">
                <a:avLst/>
              </a:prstGeom>
            </p:spPr>
            <p:txBody>
              <a:bodyPr lIns="50800" tIns="50800" rIns="50800" bIns="50800" rtlCol="0" anchor="ctr"/>
              <a:lstStyle/>
              <a:p>
                <a:pPr algn="ctr">
                  <a:lnSpc>
                    <a:spcPts val="2659"/>
                  </a:lnSpc>
                </a:pPr>
                <a:endParaRPr/>
              </a:p>
            </p:txBody>
          </p:sp>
        </p:grpSp>
        <p:grpSp>
          <p:nvGrpSpPr>
            <p:cNvPr id="19" name="Group 19"/>
            <p:cNvGrpSpPr>
              <a:grpSpLocks noGrp="1" noUngrp="1" noRot="1" noMove="1" noResize="1"/>
            </p:cNvGrpSpPr>
            <p:nvPr/>
          </p:nvGrpSpPr>
          <p:grpSpPr>
            <a:xfrm rot="7212503">
              <a:off x="6859795" y="5615749"/>
              <a:ext cx="1074763" cy="526057"/>
              <a:chOff x="0" y="0"/>
              <a:chExt cx="732734" cy="358646"/>
            </a:xfrm>
          </p:grpSpPr>
          <p:sp>
            <p:nvSpPr>
              <p:cNvPr id="20" name="Freeform 20"/>
              <p:cNvSpPr>
                <a:spLocks noGrp="1" noRot="1" noMove="1" noResize="1" noEditPoints="1" noAdjustHandles="1" noChangeArrowheads="1" noChangeShapeType="1"/>
              </p:cNvSpPr>
              <p:nvPr/>
            </p:nvSpPr>
            <p:spPr>
              <a:xfrm>
                <a:off x="0" y="0"/>
                <a:ext cx="732734" cy="358646"/>
              </a:xfrm>
              <a:custGeom>
                <a:avLst/>
                <a:gdLst/>
                <a:ahLst/>
                <a:cxnLst/>
                <a:rect l="l" t="t" r="r" b="b"/>
                <a:pathLst>
                  <a:path w="732734" h="358646">
                    <a:moveTo>
                      <a:pt x="203200" y="0"/>
                    </a:moveTo>
                    <a:lnTo>
                      <a:pt x="732734" y="0"/>
                    </a:lnTo>
                    <a:lnTo>
                      <a:pt x="529534" y="358646"/>
                    </a:lnTo>
                    <a:lnTo>
                      <a:pt x="0" y="358646"/>
                    </a:lnTo>
                    <a:lnTo>
                      <a:pt x="203200" y="0"/>
                    </a:lnTo>
                    <a:close/>
                  </a:path>
                </a:pathLst>
              </a:custGeom>
              <a:solidFill>
                <a:srgbClr val="00ADEF"/>
              </a:solidFill>
            </p:spPr>
            <p:txBody>
              <a:bodyPr/>
              <a:lstStyle/>
              <a:p>
                <a:endParaRPr lang="en-MY"/>
              </a:p>
            </p:txBody>
          </p:sp>
          <p:sp>
            <p:nvSpPr>
              <p:cNvPr id="21" name="TextBox 21"/>
              <p:cNvSpPr txBox="1">
                <a:spLocks noGrp="1" noRot="1" noMove="1" noResize="1" noEditPoints="1" noAdjustHandles="1" noChangeArrowheads="1" noChangeShapeType="1"/>
              </p:cNvSpPr>
              <p:nvPr/>
            </p:nvSpPr>
            <p:spPr>
              <a:xfrm>
                <a:off x="101600" y="-57150"/>
                <a:ext cx="529534" cy="415796"/>
              </a:xfrm>
              <a:prstGeom prst="rect">
                <a:avLst/>
              </a:prstGeom>
            </p:spPr>
            <p:txBody>
              <a:bodyPr lIns="50800" tIns="50800" rIns="50800" bIns="50800" rtlCol="0" anchor="ctr"/>
              <a:lstStyle/>
              <a:p>
                <a:pPr algn="ctr">
                  <a:lnSpc>
                    <a:spcPts val="2659"/>
                  </a:lnSpc>
                </a:pPr>
                <a:endParaRPr/>
              </a:p>
            </p:txBody>
          </p:sp>
        </p:grpSp>
        <p:grpSp>
          <p:nvGrpSpPr>
            <p:cNvPr id="22" name="Group 22"/>
            <p:cNvGrpSpPr>
              <a:grpSpLocks noGrp="1" noUngrp="1" noRot="1" noMove="1" noResize="1"/>
            </p:cNvGrpSpPr>
            <p:nvPr/>
          </p:nvGrpSpPr>
          <p:grpSpPr>
            <a:xfrm rot="7212503">
              <a:off x="6926726" y="4131906"/>
              <a:ext cx="2683522" cy="526057"/>
              <a:chOff x="0" y="0"/>
              <a:chExt cx="1829525" cy="358646"/>
            </a:xfrm>
          </p:grpSpPr>
          <p:sp>
            <p:nvSpPr>
              <p:cNvPr id="23" name="Freeform 23"/>
              <p:cNvSpPr>
                <a:spLocks noGrp="1" noRot="1" noMove="1" noResize="1" noEditPoints="1" noAdjustHandles="1" noChangeArrowheads="1" noChangeShapeType="1"/>
              </p:cNvSpPr>
              <p:nvPr/>
            </p:nvSpPr>
            <p:spPr>
              <a:xfrm>
                <a:off x="0" y="0"/>
                <a:ext cx="1829525" cy="358646"/>
              </a:xfrm>
              <a:custGeom>
                <a:avLst/>
                <a:gdLst/>
                <a:ahLst/>
                <a:cxnLst/>
                <a:rect l="l" t="t" r="r" b="b"/>
                <a:pathLst>
                  <a:path w="1829525" h="358646">
                    <a:moveTo>
                      <a:pt x="203200" y="0"/>
                    </a:moveTo>
                    <a:lnTo>
                      <a:pt x="1829525" y="0"/>
                    </a:lnTo>
                    <a:lnTo>
                      <a:pt x="1626325" y="358646"/>
                    </a:lnTo>
                    <a:lnTo>
                      <a:pt x="0" y="358646"/>
                    </a:lnTo>
                    <a:lnTo>
                      <a:pt x="203200" y="0"/>
                    </a:lnTo>
                    <a:close/>
                  </a:path>
                </a:pathLst>
              </a:custGeom>
              <a:solidFill>
                <a:srgbClr val="00ADEF"/>
              </a:solidFill>
            </p:spPr>
            <p:txBody>
              <a:bodyPr/>
              <a:lstStyle/>
              <a:p>
                <a:endParaRPr lang="en-MY"/>
              </a:p>
            </p:txBody>
          </p:sp>
          <p:sp>
            <p:nvSpPr>
              <p:cNvPr id="24" name="TextBox 24"/>
              <p:cNvSpPr txBox="1">
                <a:spLocks noGrp="1" noRot="1" noMove="1" noResize="1" noEditPoints="1" noAdjustHandles="1" noChangeArrowheads="1" noChangeShapeType="1"/>
              </p:cNvSpPr>
              <p:nvPr/>
            </p:nvSpPr>
            <p:spPr>
              <a:xfrm>
                <a:off x="101600" y="-57150"/>
                <a:ext cx="1626325" cy="415796"/>
              </a:xfrm>
              <a:prstGeom prst="rect">
                <a:avLst/>
              </a:prstGeom>
            </p:spPr>
            <p:txBody>
              <a:bodyPr lIns="50800" tIns="50800" rIns="50800" bIns="50800" rtlCol="0" anchor="ctr"/>
              <a:lstStyle/>
              <a:p>
                <a:pPr algn="ctr">
                  <a:lnSpc>
                    <a:spcPts val="2659"/>
                  </a:lnSpc>
                </a:pPr>
                <a:endParaRPr/>
              </a:p>
            </p:txBody>
          </p:sp>
        </p:grpSp>
        <p:sp>
          <p:nvSpPr>
            <p:cNvPr id="25" name="Freeform 25"/>
            <p:cNvSpPr>
              <a:spLocks noGrp="1" noRot="1" noMove="1" noResize="1" noEditPoints="1" noAdjustHandles="1" noChangeArrowheads="1" noChangeShapeType="1"/>
            </p:cNvSpPr>
            <p:nvPr/>
          </p:nvSpPr>
          <p:spPr>
            <a:xfrm rot="-3570106">
              <a:off x="1737482" y="8564985"/>
              <a:ext cx="7310190" cy="347234"/>
            </a:xfrm>
            <a:custGeom>
              <a:avLst/>
              <a:gdLst/>
              <a:ahLst/>
              <a:cxnLst/>
              <a:rect l="l" t="t" r="r" b="b"/>
              <a:pathLst>
                <a:path w="7310190" h="347234">
                  <a:moveTo>
                    <a:pt x="0" y="0"/>
                  </a:moveTo>
                  <a:lnTo>
                    <a:pt x="7310191" y="0"/>
                  </a:lnTo>
                  <a:lnTo>
                    <a:pt x="7310191" y="347234"/>
                  </a:lnTo>
                  <a:lnTo>
                    <a:pt x="0" y="347234"/>
                  </a:lnTo>
                  <a:lnTo>
                    <a:pt x="0" y="0"/>
                  </a:lnTo>
                  <a:close/>
                </a:path>
              </a:pathLst>
            </a:custGeom>
            <a:blipFill>
              <a:blip r:embed="rId5">
                <a:alphaModFix amt="72000"/>
              </a:blip>
              <a:stretch>
                <a:fillRect/>
              </a:stretch>
            </a:blipFill>
          </p:spPr>
          <p:txBody>
            <a:bodyPr/>
            <a:lstStyle/>
            <a:p>
              <a:endParaRPr lang="en-MY"/>
            </a:p>
          </p:txBody>
        </p:sp>
        <p:grpSp>
          <p:nvGrpSpPr>
            <p:cNvPr id="26" name="Group 26"/>
            <p:cNvGrpSpPr>
              <a:grpSpLocks noGrp="1" noUngrp="1" noRot="1" noMove="1" noResize="1"/>
            </p:cNvGrpSpPr>
            <p:nvPr/>
          </p:nvGrpSpPr>
          <p:grpSpPr>
            <a:xfrm rot="7212503">
              <a:off x="812099" y="6449021"/>
              <a:ext cx="10260439" cy="796584"/>
              <a:chOff x="0" y="0"/>
              <a:chExt cx="4619555" cy="358646"/>
            </a:xfrm>
          </p:grpSpPr>
          <p:sp>
            <p:nvSpPr>
              <p:cNvPr id="27" name="Freeform 27"/>
              <p:cNvSpPr>
                <a:spLocks noGrp="1" noRot="1" noMove="1" noResize="1" noEditPoints="1" noAdjustHandles="1" noChangeArrowheads="1" noChangeShapeType="1"/>
              </p:cNvSpPr>
              <p:nvPr/>
            </p:nvSpPr>
            <p:spPr>
              <a:xfrm>
                <a:off x="0" y="0"/>
                <a:ext cx="4619555" cy="358646"/>
              </a:xfrm>
              <a:custGeom>
                <a:avLst/>
                <a:gdLst/>
                <a:ahLst/>
                <a:cxnLst/>
                <a:rect l="l" t="t" r="r" b="b"/>
                <a:pathLst>
                  <a:path w="4619555" h="358646">
                    <a:moveTo>
                      <a:pt x="203200" y="0"/>
                    </a:moveTo>
                    <a:lnTo>
                      <a:pt x="4619555" y="0"/>
                    </a:lnTo>
                    <a:lnTo>
                      <a:pt x="4416355" y="358646"/>
                    </a:lnTo>
                    <a:lnTo>
                      <a:pt x="0" y="358646"/>
                    </a:lnTo>
                    <a:lnTo>
                      <a:pt x="203200" y="0"/>
                    </a:lnTo>
                    <a:close/>
                  </a:path>
                </a:pathLst>
              </a:custGeom>
              <a:gradFill rotWithShape="1">
                <a:gsLst>
                  <a:gs pos="0">
                    <a:srgbClr val="095D9B">
                      <a:alpha val="100000"/>
                    </a:srgbClr>
                  </a:gs>
                  <a:gs pos="100000">
                    <a:srgbClr val="16165B">
                      <a:alpha val="100000"/>
                    </a:srgbClr>
                  </a:gs>
                </a:gsLst>
                <a:lin ang="0"/>
              </a:gradFill>
            </p:spPr>
            <p:txBody>
              <a:bodyPr/>
              <a:lstStyle/>
              <a:p>
                <a:endParaRPr lang="en-MY"/>
              </a:p>
            </p:txBody>
          </p:sp>
          <p:sp>
            <p:nvSpPr>
              <p:cNvPr id="28" name="TextBox 28"/>
              <p:cNvSpPr txBox="1">
                <a:spLocks noGrp="1" noRot="1" noMove="1" noResize="1" noEditPoints="1" noAdjustHandles="1" noChangeArrowheads="1" noChangeShapeType="1"/>
              </p:cNvSpPr>
              <p:nvPr/>
            </p:nvSpPr>
            <p:spPr>
              <a:xfrm>
                <a:off x="101600" y="-57150"/>
                <a:ext cx="4416355" cy="415796"/>
              </a:xfrm>
              <a:prstGeom prst="rect">
                <a:avLst/>
              </a:prstGeom>
            </p:spPr>
            <p:txBody>
              <a:bodyPr lIns="50800" tIns="50800" rIns="50800" bIns="50800" rtlCol="0" anchor="ctr"/>
              <a:lstStyle/>
              <a:p>
                <a:pPr algn="ctr">
                  <a:lnSpc>
                    <a:spcPts val="2659"/>
                  </a:lnSpc>
                </a:pPr>
                <a:endParaRPr/>
              </a:p>
            </p:txBody>
          </p:sp>
        </p:grpSp>
      </p:grpSp>
      <p:sp>
        <p:nvSpPr>
          <p:cNvPr id="29" name="TextBox 29"/>
          <p:cNvSpPr txBox="1"/>
          <p:nvPr/>
        </p:nvSpPr>
        <p:spPr>
          <a:xfrm>
            <a:off x="10963794" y="8632176"/>
            <a:ext cx="5156497" cy="519664"/>
          </a:xfrm>
          <a:prstGeom prst="rect">
            <a:avLst/>
          </a:prstGeom>
        </p:spPr>
        <p:txBody>
          <a:bodyPr lIns="0" tIns="0" rIns="0" bIns="0" rtlCol="0" anchor="t">
            <a:spAutoFit/>
          </a:bodyPr>
          <a:lstStyle/>
          <a:p>
            <a:pPr algn="r">
              <a:lnSpc>
                <a:spcPts val="3993"/>
              </a:lnSpc>
            </a:pPr>
            <a:r>
              <a:rPr lang="en-US" sz="2852">
                <a:solidFill>
                  <a:srgbClr val="000000"/>
                </a:solidFill>
                <a:latin typeface="Poppins Bold"/>
              </a:rPr>
              <a:t>text</a:t>
            </a:r>
          </a:p>
        </p:txBody>
      </p:sp>
      <p:sp>
        <p:nvSpPr>
          <p:cNvPr id="30" name="TextBox 30"/>
          <p:cNvSpPr txBox="1"/>
          <p:nvPr/>
        </p:nvSpPr>
        <p:spPr>
          <a:xfrm>
            <a:off x="13634051" y="8364322"/>
            <a:ext cx="2486240" cy="353579"/>
          </a:xfrm>
          <a:prstGeom prst="rect">
            <a:avLst/>
          </a:prstGeom>
        </p:spPr>
        <p:txBody>
          <a:bodyPr lIns="0" tIns="0" rIns="0" bIns="0" rtlCol="0" anchor="t">
            <a:spAutoFit/>
          </a:bodyPr>
          <a:lstStyle/>
          <a:p>
            <a:pPr algn="r">
              <a:lnSpc>
                <a:spcPts val="2723"/>
              </a:lnSpc>
            </a:pPr>
            <a:r>
              <a:rPr lang="en-US" sz="1945">
                <a:solidFill>
                  <a:srgbClr val="000000"/>
                </a:solidFill>
                <a:latin typeface="Poppins"/>
              </a:rPr>
              <a:t>sponsor</a:t>
            </a:r>
          </a:p>
        </p:txBody>
      </p:sp>
      <p:sp>
        <p:nvSpPr>
          <p:cNvPr id="31" name="TextBox 31"/>
          <p:cNvSpPr txBox="1"/>
          <p:nvPr/>
        </p:nvSpPr>
        <p:spPr>
          <a:xfrm>
            <a:off x="8696872" y="5534817"/>
            <a:ext cx="8562428" cy="655320"/>
          </a:xfrm>
          <a:prstGeom prst="rect">
            <a:avLst/>
          </a:prstGeom>
        </p:spPr>
        <p:txBody>
          <a:bodyPr lIns="0" tIns="0" rIns="0" bIns="0" rtlCol="0" anchor="t">
            <a:spAutoFit/>
          </a:bodyPr>
          <a:lstStyle/>
          <a:p>
            <a:pPr algn="r">
              <a:lnSpc>
                <a:spcPts val="4830"/>
              </a:lnSpc>
            </a:pPr>
            <a:r>
              <a:rPr lang="en-US" sz="4200" spc="1377">
                <a:solidFill>
                  <a:srgbClr val="BF0303"/>
                </a:solidFill>
                <a:latin typeface="Poppins Bold"/>
              </a:rPr>
              <a:t>text</a:t>
            </a:r>
          </a:p>
        </p:txBody>
      </p:sp>
      <p:sp>
        <p:nvSpPr>
          <p:cNvPr id="32" name="Freeform 32"/>
          <p:cNvSpPr/>
          <p:nvPr/>
        </p:nvSpPr>
        <p:spPr>
          <a:xfrm>
            <a:off x="12605689" y="267480"/>
            <a:ext cx="2019902" cy="1123373"/>
          </a:xfrm>
          <a:custGeom>
            <a:avLst/>
            <a:gdLst/>
            <a:ahLst/>
            <a:cxnLst/>
            <a:rect l="l" t="t" r="r" b="b"/>
            <a:pathLst>
              <a:path w="2019902" h="1123373">
                <a:moveTo>
                  <a:pt x="0" y="0"/>
                </a:moveTo>
                <a:lnTo>
                  <a:pt x="2019902" y="0"/>
                </a:lnTo>
                <a:lnTo>
                  <a:pt x="2019902" y="1123373"/>
                </a:lnTo>
                <a:lnTo>
                  <a:pt x="0" y="1123373"/>
                </a:lnTo>
                <a:lnTo>
                  <a:pt x="0" y="0"/>
                </a:lnTo>
                <a:close/>
              </a:path>
            </a:pathLst>
          </a:custGeom>
          <a:blipFill>
            <a:blip r:embed="rId6"/>
            <a:stretch>
              <a:fillRect/>
            </a:stretch>
          </a:blipFill>
        </p:spPr>
        <p:txBody>
          <a:bodyPr/>
          <a:lstStyle/>
          <a:p>
            <a:endParaRPr lang="en-MY"/>
          </a:p>
        </p:txBody>
      </p:sp>
      <p:sp>
        <p:nvSpPr>
          <p:cNvPr id="33" name="TextBox 33"/>
          <p:cNvSpPr txBox="1"/>
          <p:nvPr/>
        </p:nvSpPr>
        <p:spPr>
          <a:xfrm>
            <a:off x="14683072" y="22299"/>
            <a:ext cx="3604928" cy="1594686"/>
          </a:xfrm>
          <a:prstGeom prst="rect">
            <a:avLst/>
          </a:prstGeom>
        </p:spPr>
        <p:txBody>
          <a:bodyPr lIns="0" tIns="0" rIns="0" bIns="0" rtlCol="0" anchor="t">
            <a:spAutoFit/>
          </a:bodyPr>
          <a:lstStyle/>
          <a:p>
            <a:pPr algn="l">
              <a:lnSpc>
                <a:spcPts val="3105"/>
              </a:lnSpc>
            </a:pPr>
            <a:r>
              <a:rPr lang="en-US" sz="2723">
                <a:solidFill>
                  <a:srgbClr val="000000"/>
                </a:solidFill>
                <a:latin typeface="Poppins Bold"/>
              </a:rPr>
              <a:t>2024 Advanced Telecommunication and Networking Technologies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81695" y="1467717"/>
            <a:ext cx="6995216" cy="959810"/>
            <a:chOff x="0" y="0"/>
            <a:chExt cx="5090758" cy="698500"/>
          </a:xfrm>
        </p:grpSpPr>
        <p:sp>
          <p:nvSpPr>
            <p:cNvPr id="3" name="Freeform 3"/>
            <p:cNvSpPr/>
            <p:nvPr/>
          </p:nvSpPr>
          <p:spPr>
            <a:xfrm>
              <a:off x="0" y="0"/>
              <a:ext cx="5090757" cy="698500"/>
            </a:xfrm>
            <a:custGeom>
              <a:avLst/>
              <a:gdLst/>
              <a:ahLst/>
              <a:cxnLst/>
              <a:rect l="l" t="t" r="r" b="b"/>
              <a:pathLst>
                <a:path w="5090757" h="698500">
                  <a:moveTo>
                    <a:pt x="5090757" y="349250"/>
                  </a:moveTo>
                  <a:lnTo>
                    <a:pt x="4887557" y="698500"/>
                  </a:lnTo>
                  <a:lnTo>
                    <a:pt x="203200" y="698500"/>
                  </a:lnTo>
                  <a:lnTo>
                    <a:pt x="0" y="349250"/>
                  </a:lnTo>
                  <a:lnTo>
                    <a:pt x="203200" y="0"/>
                  </a:lnTo>
                  <a:lnTo>
                    <a:pt x="4887557" y="0"/>
                  </a:lnTo>
                  <a:lnTo>
                    <a:pt x="5090757" y="349250"/>
                  </a:lnTo>
                  <a:close/>
                </a:path>
              </a:pathLst>
            </a:custGeom>
            <a:gradFill rotWithShape="1">
              <a:gsLst>
                <a:gs pos="0">
                  <a:srgbClr val="095D9B">
                    <a:alpha val="100000"/>
                  </a:srgbClr>
                </a:gs>
                <a:gs pos="100000">
                  <a:srgbClr val="16165B">
                    <a:alpha val="100000"/>
                  </a:srgbClr>
                </a:gs>
              </a:gsLst>
              <a:lin ang="2100000"/>
            </a:gradFill>
          </p:spPr>
          <p:txBody>
            <a:bodyPr/>
            <a:lstStyle/>
            <a:p>
              <a:endParaRPr lang="en-MY"/>
            </a:p>
          </p:txBody>
        </p:sp>
        <p:sp>
          <p:nvSpPr>
            <p:cNvPr id="4" name="TextBox 4"/>
            <p:cNvSpPr txBox="1"/>
            <p:nvPr/>
          </p:nvSpPr>
          <p:spPr>
            <a:xfrm>
              <a:off x="114300" y="-57150"/>
              <a:ext cx="4862158" cy="755650"/>
            </a:xfrm>
            <a:prstGeom prst="rect">
              <a:avLst/>
            </a:prstGeom>
          </p:spPr>
          <p:txBody>
            <a:bodyPr lIns="50800" tIns="50800" rIns="50800" bIns="50800" rtlCol="0" anchor="ctr"/>
            <a:lstStyle/>
            <a:p>
              <a:pPr algn="ctr">
                <a:lnSpc>
                  <a:spcPts val="2659"/>
                </a:lnSpc>
              </a:pPr>
              <a:endParaRPr/>
            </a:p>
          </p:txBody>
        </p:sp>
      </p:grpSp>
      <p:sp>
        <p:nvSpPr>
          <p:cNvPr id="17" name="TextBox 17"/>
          <p:cNvSpPr txBox="1"/>
          <p:nvPr/>
        </p:nvSpPr>
        <p:spPr>
          <a:xfrm>
            <a:off x="1540130" y="2952276"/>
            <a:ext cx="5228722" cy="924817"/>
          </a:xfrm>
          <a:prstGeom prst="rect">
            <a:avLst/>
          </a:prstGeom>
        </p:spPr>
        <p:txBody>
          <a:bodyPr lIns="0" tIns="0" rIns="0" bIns="0" rtlCol="0" anchor="t">
            <a:spAutoFit/>
          </a:bodyPr>
          <a:lstStyle/>
          <a:p>
            <a:pPr algn="ctr">
              <a:lnSpc>
                <a:spcPts val="3506"/>
              </a:lnSpc>
            </a:pPr>
            <a:r>
              <a:rPr lang="en-US" sz="3102" spc="-93">
                <a:solidFill>
                  <a:srgbClr val="FFFFFF"/>
                </a:solidFill>
                <a:latin typeface="Poppins Bold"/>
              </a:rPr>
              <a:t>Definition Of Planning In Management</a:t>
            </a:r>
          </a:p>
        </p:txBody>
      </p:sp>
      <p:sp>
        <p:nvSpPr>
          <p:cNvPr id="18" name="TextBox 18"/>
          <p:cNvSpPr txBox="1"/>
          <p:nvPr/>
        </p:nvSpPr>
        <p:spPr>
          <a:xfrm>
            <a:off x="11519148" y="2952276"/>
            <a:ext cx="5228722" cy="924817"/>
          </a:xfrm>
          <a:prstGeom prst="rect">
            <a:avLst/>
          </a:prstGeom>
        </p:spPr>
        <p:txBody>
          <a:bodyPr lIns="0" tIns="0" rIns="0" bIns="0" rtlCol="0" anchor="t">
            <a:spAutoFit/>
          </a:bodyPr>
          <a:lstStyle/>
          <a:p>
            <a:pPr algn="ctr">
              <a:lnSpc>
                <a:spcPts val="3506"/>
              </a:lnSpc>
            </a:pPr>
            <a:r>
              <a:rPr lang="en-US" sz="3102" spc="-93">
                <a:solidFill>
                  <a:srgbClr val="FFFFFF"/>
                </a:solidFill>
                <a:latin typeface="Poppins Bold"/>
              </a:rPr>
              <a:t>Importance of Setting Goals and Objectives</a:t>
            </a:r>
          </a:p>
        </p:txBody>
      </p:sp>
      <p:sp>
        <p:nvSpPr>
          <p:cNvPr id="19" name="TextBox 19"/>
          <p:cNvSpPr txBox="1"/>
          <p:nvPr/>
        </p:nvSpPr>
        <p:spPr>
          <a:xfrm>
            <a:off x="1138137" y="3671989"/>
            <a:ext cx="6251581" cy="372110"/>
          </a:xfrm>
          <a:prstGeom prst="rect">
            <a:avLst/>
          </a:prstGeom>
        </p:spPr>
        <p:txBody>
          <a:bodyPr lIns="0" tIns="0" rIns="0" bIns="0" rtlCol="0" anchor="t">
            <a:spAutoFit/>
          </a:bodyPr>
          <a:lstStyle/>
          <a:p>
            <a:pPr algn="just">
              <a:lnSpc>
                <a:spcPts val="2859"/>
              </a:lnSpc>
            </a:pPr>
            <a:r>
              <a:rPr lang="en-US" sz="2199">
                <a:solidFill>
                  <a:srgbClr val="000000"/>
                </a:solidFill>
                <a:latin typeface="Poppins"/>
              </a:rPr>
              <a:t>text</a:t>
            </a:r>
          </a:p>
        </p:txBody>
      </p:sp>
      <p:grpSp>
        <p:nvGrpSpPr>
          <p:cNvPr id="36" name="Group 35">
            <a:extLst>
              <a:ext uri="{FF2B5EF4-FFF2-40B4-BE49-F238E27FC236}">
                <a16:creationId xmlns:a16="http://schemas.microsoft.com/office/drawing/2014/main" id="{C0EFBFE6-E1F4-50AE-8104-EB20074DEB17}"/>
              </a:ext>
            </a:extLst>
          </p:cNvPr>
          <p:cNvGrpSpPr>
            <a:grpSpLocks noGrp="1" noUngrp="1" noRot="1" noMove="1" noResize="1"/>
          </p:cNvGrpSpPr>
          <p:nvPr/>
        </p:nvGrpSpPr>
        <p:grpSpPr>
          <a:xfrm>
            <a:off x="-3633333" y="-334800"/>
            <a:ext cx="23462281" cy="1258717"/>
            <a:chOff x="-3633333" y="-334800"/>
            <a:chExt cx="23462281" cy="1258717"/>
          </a:xfrm>
        </p:grpSpPr>
        <p:grpSp>
          <p:nvGrpSpPr>
            <p:cNvPr id="5" name="Group 5"/>
            <p:cNvGrpSpPr>
              <a:grpSpLocks noGrp="1" noUngrp="1" noRot="1" noMove="1" noResize="1"/>
            </p:cNvGrpSpPr>
            <p:nvPr/>
          </p:nvGrpSpPr>
          <p:grpSpPr>
            <a:xfrm>
              <a:off x="-3633333" y="-334800"/>
              <a:ext cx="7266666" cy="1023486"/>
              <a:chOff x="0" y="0"/>
              <a:chExt cx="2466173" cy="347352"/>
            </a:xfrm>
          </p:grpSpPr>
          <p:sp>
            <p:nvSpPr>
              <p:cNvPr id="6" name="Freeform 6"/>
              <p:cNvSpPr>
                <a:spLocks noGrp="1" noRot="1" noMove="1" noResize="1" noEditPoints="1" noAdjustHandles="1" noChangeArrowheads="1" noChangeShapeType="1"/>
              </p:cNvSpPr>
              <p:nvPr/>
            </p:nvSpPr>
            <p:spPr>
              <a:xfrm>
                <a:off x="0" y="0"/>
                <a:ext cx="2466173" cy="347352"/>
              </a:xfrm>
              <a:custGeom>
                <a:avLst/>
                <a:gdLst/>
                <a:ahLst/>
                <a:cxnLst/>
                <a:rect l="l" t="t" r="r" b="b"/>
                <a:pathLst>
                  <a:path w="2466173" h="347352">
                    <a:moveTo>
                      <a:pt x="203200" y="0"/>
                    </a:moveTo>
                    <a:lnTo>
                      <a:pt x="2466173" y="0"/>
                    </a:lnTo>
                    <a:lnTo>
                      <a:pt x="2262973" y="347352"/>
                    </a:lnTo>
                    <a:lnTo>
                      <a:pt x="0" y="347352"/>
                    </a:lnTo>
                    <a:lnTo>
                      <a:pt x="203200" y="0"/>
                    </a:lnTo>
                    <a:close/>
                  </a:path>
                </a:pathLst>
              </a:custGeom>
              <a:gradFill rotWithShape="1">
                <a:gsLst>
                  <a:gs pos="0">
                    <a:srgbClr val="16165B">
                      <a:alpha val="100000"/>
                    </a:srgbClr>
                  </a:gs>
                  <a:gs pos="100000">
                    <a:srgbClr val="095D9B">
                      <a:alpha val="100000"/>
                    </a:srgbClr>
                  </a:gs>
                </a:gsLst>
                <a:lin ang="0"/>
              </a:gradFill>
            </p:spPr>
            <p:txBody>
              <a:bodyPr/>
              <a:lstStyle/>
              <a:p>
                <a:endParaRPr lang="en-MY"/>
              </a:p>
            </p:txBody>
          </p:sp>
          <p:sp>
            <p:nvSpPr>
              <p:cNvPr id="7" name="TextBox 7"/>
              <p:cNvSpPr txBox="1">
                <a:spLocks noGrp="1" noRot="1" noMove="1" noResize="1" noEditPoints="1" noAdjustHandles="1" noChangeArrowheads="1" noChangeShapeType="1"/>
              </p:cNvSpPr>
              <p:nvPr/>
            </p:nvSpPr>
            <p:spPr>
              <a:xfrm>
                <a:off x="101600" y="-57150"/>
                <a:ext cx="2262973" cy="404502"/>
              </a:xfrm>
              <a:prstGeom prst="rect">
                <a:avLst/>
              </a:prstGeom>
            </p:spPr>
            <p:txBody>
              <a:bodyPr lIns="50800" tIns="50800" rIns="50800" bIns="50800" rtlCol="0" anchor="ctr"/>
              <a:lstStyle/>
              <a:p>
                <a:pPr algn="ctr">
                  <a:lnSpc>
                    <a:spcPts val="2659"/>
                  </a:lnSpc>
                </a:pPr>
                <a:endParaRPr/>
              </a:p>
            </p:txBody>
          </p:sp>
        </p:grpSp>
        <p:grpSp>
          <p:nvGrpSpPr>
            <p:cNvPr id="8" name="Group 8"/>
            <p:cNvGrpSpPr>
              <a:grpSpLocks noGrp="1" noUngrp="1" noRot="1" noMove="1" noResize="1"/>
            </p:cNvGrpSpPr>
            <p:nvPr/>
          </p:nvGrpSpPr>
          <p:grpSpPr>
            <a:xfrm>
              <a:off x="14133509" y="-334800"/>
              <a:ext cx="5695439" cy="1023486"/>
              <a:chOff x="0" y="0"/>
              <a:chExt cx="1943764" cy="349300"/>
            </a:xfrm>
          </p:grpSpPr>
          <p:sp>
            <p:nvSpPr>
              <p:cNvPr id="9" name="Freeform 9"/>
              <p:cNvSpPr>
                <a:spLocks noGrp="1" noRot="1" noMove="1" noResize="1" noEditPoints="1" noAdjustHandles="1" noChangeArrowheads="1" noChangeShapeType="1"/>
              </p:cNvSpPr>
              <p:nvPr/>
            </p:nvSpPr>
            <p:spPr>
              <a:xfrm>
                <a:off x="0" y="0"/>
                <a:ext cx="1943764" cy="349300"/>
              </a:xfrm>
              <a:custGeom>
                <a:avLst/>
                <a:gdLst/>
                <a:ahLst/>
                <a:cxnLst/>
                <a:rect l="l" t="t" r="r" b="b"/>
                <a:pathLst>
                  <a:path w="1943764" h="349300">
                    <a:moveTo>
                      <a:pt x="1740564" y="0"/>
                    </a:moveTo>
                    <a:lnTo>
                      <a:pt x="0" y="0"/>
                    </a:lnTo>
                    <a:lnTo>
                      <a:pt x="203200" y="349300"/>
                    </a:lnTo>
                    <a:lnTo>
                      <a:pt x="1943764" y="349300"/>
                    </a:lnTo>
                    <a:lnTo>
                      <a:pt x="1740564" y="0"/>
                    </a:lnTo>
                    <a:close/>
                  </a:path>
                </a:pathLst>
              </a:custGeom>
              <a:gradFill rotWithShape="1">
                <a:gsLst>
                  <a:gs pos="0">
                    <a:srgbClr val="095D9B">
                      <a:alpha val="100000"/>
                    </a:srgbClr>
                  </a:gs>
                  <a:gs pos="100000">
                    <a:srgbClr val="16165B">
                      <a:alpha val="100000"/>
                    </a:srgbClr>
                  </a:gs>
                </a:gsLst>
                <a:lin ang="2100000"/>
              </a:gradFill>
            </p:spPr>
            <p:txBody>
              <a:bodyPr/>
              <a:lstStyle/>
              <a:p>
                <a:endParaRPr lang="en-MY"/>
              </a:p>
            </p:txBody>
          </p:sp>
          <p:sp>
            <p:nvSpPr>
              <p:cNvPr id="10" name="TextBox 10"/>
              <p:cNvSpPr txBox="1">
                <a:spLocks noGrp="1" noRot="1" noMove="1" noResize="1" noEditPoints="1" noAdjustHandles="1" noChangeArrowheads="1" noChangeShapeType="1"/>
              </p:cNvSpPr>
              <p:nvPr/>
            </p:nvSpPr>
            <p:spPr>
              <a:xfrm>
                <a:off x="101600" y="-57150"/>
                <a:ext cx="1740564" cy="406450"/>
              </a:xfrm>
              <a:prstGeom prst="rect">
                <a:avLst/>
              </a:prstGeom>
            </p:spPr>
            <p:txBody>
              <a:bodyPr lIns="50800" tIns="50800" rIns="50800" bIns="50800" rtlCol="0" anchor="ctr"/>
              <a:lstStyle/>
              <a:p>
                <a:pPr algn="ctr">
                  <a:lnSpc>
                    <a:spcPts val="2659"/>
                  </a:lnSpc>
                </a:pPr>
                <a:endParaRPr/>
              </a:p>
            </p:txBody>
          </p:sp>
        </p:grpSp>
        <p:grpSp>
          <p:nvGrpSpPr>
            <p:cNvPr id="11" name="Group 11"/>
            <p:cNvGrpSpPr>
              <a:grpSpLocks noGrp="1" noUngrp="1" noRot="1" noMove="1" noResize="1"/>
            </p:cNvGrpSpPr>
            <p:nvPr/>
          </p:nvGrpSpPr>
          <p:grpSpPr>
            <a:xfrm>
              <a:off x="-561864" y="453454"/>
              <a:ext cx="2525908" cy="470463"/>
              <a:chOff x="0" y="0"/>
              <a:chExt cx="1864928" cy="347352"/>
            </a:xfrm>
          </p:grpSpPr>
          <p:sp>
            <p:nvSpPr>
              <p:cNvPr id="12" name="Freeform 12"/>
              <p:cNvSpPr>
                <a:spLocks noGrp="1" noRot="1" noMove="1" noResize="1" noEditPoints="1" noAdjustHandles="1" noChangeArrowheads="1" noChangeShapeType="1"/>
              </p:cNvSpPr>
              <p:nvPr/>
            </p:nvSpPr>
            <p:spPr>
              <a:xfrm>
                <a:off x="0" y="0"/>
                <a:ext cx="1864928" cy="347352"/>
              </a:xfrm>
              <a:custGeom>
                <a:avLst/>
                <a:gdLst/>
                <a:ahLst/>
                <a:cxnLst/>
                <a:rect l="l" t="t" r="r" b="b"/>
                <a:pathLst>
                  <a:path w="1864928" h="347352">
                    <a:moveTo>
                      <a:pt x="203200" y="0"/>
                    </a:moveTo>
                    <a:lnTo>
                      <a:pt x="1864928" y="0"/>
                    </a:lnTo>
                    <a:lnTo>
                      <a:pt x="1661728" y="347352"/>
                    </a:lnTo>
                    <a:lnTo>
                      <a:pt x="0" y="347352"/>
                    </a:lnTo>
                    <a:lnTo>
                      <a:pt x="203200" y="0"/>
                    </a:lnTo>
                    <a:close/>
                  </a:path>
                </a:pathLst>
              </a:custGeom>
              <a:solidFill>
                <a:srgbClr val="4DBF38"/>
              </a:solidFill>
            </p:spPr>
            <p:txBody>
              <a:bodyPr/>
              <a:lstStyle/>
              <a:p>
                <a:endParaRPr lang="en-MY"/>
              </a:p>
            </p:txBody>
          </p:sp>
          <p:sp>
            <p:nvSpPr>
              <p:cNvPr id="13" name="TextBox 13"/>
              <p:cNvSpPr txBox="1">
                <a:spLocks noGrp="1" noRot="1" noMove="1" noResize="1" noEditPoints="1" noAdjustHandles="1" noChangeArrowheads="1" noChangeShapeType="1"/>
              </p:cNvSpPr>
              <p:nvPr/>
            </p:nvSpPr>
            <p:spPr>
              <a:xfrm>
                <a:off x="101600" y="-57150"/>
                <a:ext cx="1661728" cy="404502"/>
              </a:xfrm>
              <a:prstGeom prst="rect">
                <a:avLst/>
              </a:prstGeom>
            </p:spPr>
            <p:txBody>
              <a:bodyPr lIns="50800" tIns="50800" rIns="50800" bIns="50800" rtlCol="0" anchor="ctr"/>
              <a:lstStyle/>
              <a:p>
                <a:pPr algn="ctr">
                  <a:lnSpc>
                    <a:spcPts val="2659"/>
                  </a:lnSpc>
                </a:pPr>
                <a:endParaRPr/>
              </a:p>
            </p:txBody>
          </p:sp>
        </p:grpSp>
        <p:grpSp>
          <p:nvGrpSpPr>
            <p:cNvPr id="14" name="Group 14"/>
            <p:cNvGrpSpPr>
              <a:grpSpLocks noGrp="1" noUngrp="1" noRot="1" noMove="1" noResize="1"/>
            </p:cNvGrpSpPr>
            <p:nvPr/>
          </p:nvGrpSpPr>
          <p:grpSpPr>
            <a:xfrm>
              <a:off x="1864096" y="453454"/>
              <a:ext cx="705915" cy="470463"/>
              <a:chOff x="0" y="0"/>
              <a:chExt cx="521191" cy="347352"/>
            </a:xfrm>
          </p:grpSpPr>
          <p:sp>
            <p:nvSpPr>
              <p:cNvPr id="15" name="Freeform 15"/>
              <p:cNvSpPr>
                <a:spLocks noGrp="1" noRot="1" noMove="1" noResize="1" noEditPoints="1" noAdjustHandles="1" noChangeArrowheads="1" noChangeShapeType="1"/>
              </p:cNvSpPr>
              <p:nvPr/>
            </p:nvSpPr>
            <p:spPr>
              <a:xfrm>
                <a:off x="0" y="0"/>
                <a:ext cx="521191" cy="347352"/>
              </a:xfrm>
              <a:custGeom>
                <a:avLst/>
                <a:gdLst/>
                <a:ahLst/>
                <a:cxnLst/>
                <a:rect l="l" t="t" r="r" b="b"/>
                <a:pathLst>
                  <a:path w="521191" h="347352">
                    <a:moveTo>
                      <a:pt x="203200" y="0"/>
                    </a:moveTo>
                    <a:lnTo>
                      <a:pt x="521191" y="0"/>
                    </a:lnTo>
                    <a:lnTo>
                      <a:pt x="317991" y="347352"/>
                    </a:lnTo>
                    <a:lnTo>
                      <a:pt x="0" y="347352"/>
                    </a:lnTo>
                    <a:lnTo>
                      <a:pt x="203200" y="0"/>
                    </a:lnTo>
                    <a:close/>
                  </a:path>
                </a:pathLst>
              </a:custGeom>
              <a:solidFill>
                <a:srgbClr val="00ADEF"/>
              </a:solidFill>
            </p:spPr>
            <p:txBody>
              <a:bodyPr/>
              <a:lstStyle/>
              <a:p>
                <a:endParaRPr lang="en-MY"/>
              </a:p>
            </p:txBody>
          </p:sp>
          <p:sp>
            <p:nvSpPr>
              <p:cNvPr id="16" name="TextBox 16"/>
              <p:cNvSpPr txBox="1">
                <a:spLocks noGrp="1" noRot="1" noMove="1" noResize="1" noEditPoints="1" noAdjustHandles="1" noChangeArrowheads="1" noChangeShapeType="1"/>
              </p:cNvSpPr>
              <p:nvPr/>
            </p:nvSpPr>
            <p:spPr>
              <a:xfrm>
                <a:off x="101600" y="-57150"/>
                <a:ext cx="317991" cy="404502"/>
              </a:xfrm>
              <a:prstGeom prst="rect">
                <a:avLst/>
              </a:prstGeom>
            </p:spPr>
            <p:txBody>
              <a:bodyPr lIns="50800" tIns="50800" rIns="50800" bIns="50800" rtlCol="0" anchor="ctr"/>
              <a:lstStyle/>
              <a:p>
                <a:pPr algn="ctr">
                  <a:lnSpc>
                    <a:spcPts val="2659"/>
                  </a:lnSpc>
                </a:pPr>
                <a:endParaRPr/>
              </a:p>
            </p:txBody>
          </p:sp>
        </p:grpSp>
        <p:grpSp>
          <p:nvGrpSpPr>
            <p:cNvPr id="20" name="Group 20"/>
            <p:cNvGrpSpPr>
              <a:grpSpLocks noGrp="1" noUngrp="1" noRot="1" noMove="1" noResize="1"/>
            </p:cNvGrpSpPr>
            <p:nvPr/>
          </p:nvGrpSpPr>
          <p:grpSpPr>
            <a:xfrm>
              <a:off x="15930310" y="453454"/>
              <a:ext cx="3293343" cy="470463"/>
              <a:chOff x="0" y="0"/>
              <a:chExt cx="2445172" cy="349300"/>
            </a:xfrm>
          </p:grpSpPr>
          <p:sp>
            <p:nvSpPr>
              <p:cNvPr id="21" name="Freeform 21"/>
              <p:cNvSpPr>
                <a:spLocks noGrp="1" noRot="1" noMove="1" noResize="1" noEditPoints="1" noAdjustHandles="1" noChangeArrowheads="1" noChangeShapeType="1"/>
              </p:cNvSpPr>
              <p:nvPr/>
            </p:nvSpPr>
            <p:spPr>
              <a:xfrm>
                <a:off x="0" y="0"/>
                <a:ext cx="2445172" cy="349300"/>
              </a:xfrm>
              <a:custGeom>
                <a:avLst/>
                <a:gdLst/>
                <a:ahLst/>
                <a:cxnLst/>
                <a:rect l="l" t="t" r="r" b="b"/>
                <a:pathLst>
                  <a:path w="2445172" h="349300">
                    <a:moveTo>
                      <a:pt x="2241972" y="0"/>
                    </a:moveTo>
                    <a:lnTo>
                      <a:pt x="0" y="0"/>
                    </a:lnTo>
                    <a:lnTo>
                      <a:pt x="203200" y="349300"/>
                    </a:lnTo>
                    <a:lnTo>
                      <a:pt x="2445172" y="349300"/>
                    </a:lnTo>
                    <a:lnTo>
                      <a:pt x="2241972" y="0"/>
                    </a:lnTo>
                    <a:close/>
                  </a:path>
                </a:pathLst>
              </a:custGeom>
              <a:solidFill>
                <a:srgbClr val="00ADEF"/>
              </a:solidFill>
            </p:spPr>
            <p:txBody>
              <a:bodyPr/>
              <a:lstStyle/>
              <a:p>
                <a:endParaRPr lang="en-MY"/>
              </a:p>
            </p:txBody>
          </p:sp>
          <p:sp>
            <p:nvSpPr>
              <p:cNvPr id="22" name="TextBox 22"/>
              <p:cNvSpPr txBox="1">
                <a:spLocks noGrp="1" noRot="1" noMove="1" noResize="1" noEditPoints="1" noAdjustHandles="1" noChangeArrowheads="1" noChangeShapeType="1"/>
              </p:cNvSpPr>
              <p:nvPr/>
            </p:nvSpPr>
            <p:spPr>
              <a:xfrm>
                <a:off x="101600" y="-57150"/>
                <a:ext cx="2241972" cy="406450"/>
              </a:xfrm>
              <a:prstGeom prst="rect">
                <a:avLst/>
              </a:prstGeom>
            </p:spPr>
            <p:txBody>
              <a:bodyPr lIns="50800" tIns="50800" rIns="50800" bIns="50800" rtlCol="0" anchor="ctr"/>
              <a:lstStyle/>
              <a:p>
                <a:pPr algn="ctr">
                  <a:lnSpc>
                    <a:spcPts val="2659"/>
                  </a:lnSpc>
                </a:pPr>
                <a:endParaRPr/>
              </a:p>
            </p:txBody>
          </p:sp>
        </p:grpSp>
        <p:grpSp>
          <p:nvGrpSpPr>
            <p:cNvPr id="23" name="Group 23"/>
            <p:cNvGrpSpPr>
              <a:grpSpLocks noGrp="1" noUngrp="1" noRot="1" noMove="1" noResize="1"/>
            </p:cNvGrpSpPr>
            <p:nvPr/>
          </p:nvGrpSpPr>
          <p:grpSpPr>
            <a:xfrm>
              <a:off x="15339576" y="453454"/>
              <a:ext cx="706124" cy="470463"/>
              <a:chOff x="0" y="0"/>
              <a:chExt cx="524268" cy="349300"/>
            </a:xfrm>
          </p:grpSpPr>
          <p:sp>
            <p:nvSpPr>
              <p:cNvPr id="24" name="Freeform 24"/>
              <p:cNvSpPr>
                <a:spLocks noGrp="1" noRot="1" noMove="1" noResize="1" noEditPoints="1" noAdjustHandles="1" noChangeArrowheads="1" noChangeShapeType="1"/>
              </p:cNvSpPr>
              <p:nvPr/>
            </p:nvSpPr>
            <p:spPr>
              <a:xfrm>
                <a:off x="0" y="0"/>
                <a:ext cx="524268" cy="349300"/>
              </a:xfrm>
              <a:custGeom>
                <a:avLst/>
                <a:gdLst/>
                <a:ahLst/>
                <a:cxnLst/>
                <a:rect l="l" t="t" r="r" b="b"/>
                <a:pathLst>
                  <a:path w="524268" h="349300">
                    <a:moveTo>
                      <a:pt x="321068" y="0"/>
                    </a:moveTo>
                    <a:lnTo>
                      <a:pt x="0" y="0"/>
                    </a:lnTo>
                    <a:lnTo>
                      <a:pt x="203200" y="349300"/>
                    </a:lnTo>
                    <a:lnTo>
                      <a:pt x="524268" y="349300"/>
                    </a:lnTo>
                    <a:lnTo>
                      <a:pt x="321068" y="0"/>
                    </a:lnTo>
                    <a:close/>
                  </a:path>
                </a:pathLst>
              </a:custGeom>
              <a:solidFill>
                <a:srgbClr val="4DBF38"/>
              </a:solidFill>
            </p:spPr>
            <p:txBody>
              <a:bodyPr/>
              <a:lstStyle/>
              <a:p>
                <a:endParaRPr lang="en-MY"/>
              </a:p>
            </p:txBody>
          </p:sp>
          <p:sp>
            <p:nvSpPr>
              <p:cNvPr id="25" name="TextBox 25"/>
              <p:cNvSpPr txBox="1">
                <a:spLocks noGrp="1" noRot="1" noMove="1" noResize="1" noEditPoints="1" noAdjustHandles="1" noChangeArrowheads="1" noChangeShapeType="1"/>
              </p:cNvSpPr>
              <p:nvPr/>
            </p:nvSpPr>
            <p:spPr>
              <a:xfrm>
                <a:off x="101600" y="-57150"/>
                <a:ext cx="321068" cy="406450"/>
              </a:xfrm>
              <a:prstGeom prst="rect">
                <a:avLst/>
              </a:prstGeom>
            </p:spPr>
            <p:txBody>
              <a:bodyPr lIns="50800" tIns="50800" rIns="50800" bIns="50800" rtlCol="0" anchor="ctr"/>
              <a:lstStyle/>
              <a:p>
                <a:pPr algn="ctr">
                  <a:lnSpc>
                    <a:spcPts val="2659"/>
                  </a:lnSpc>
                </a:pPr>
                <a:endParaRPr/>
              </a:p>
            </p:txBody>
          </p:sp>
        </p:grpSp>
      </p:grpSp>
      <p:grpSp>
        <p:nvGrpSpPr>
          <p:cNvPr id="37" name="Group 36">
            <a:extLst>
              <a:ext uri="{FF2B5EF4-FFF2-40B4-BE49-F238E27FC236}">
                <a16:creationId xmlns:a16="http://schemas.microsoft.com/office/drawing/2014/main" id="{FAE5913F-C15F-847B-1428-DB55D5F1AE60}"/>
              </a:ext>
            </a:extLst>
          </p:cNvPr>
          <p:cNvGrpSpPr>
            <a:grpSpLocks noGrp="1" noUngrp="1" noRot="1" noMove="1" noResize="1"/>
          </p:cNvGrpSpPr>
          <p:nvPr/>
        </p:nvGrpSpPr>
        <p:grpSpPr>
          <a:xfrm>
            <a:off x="-148443" y="8989508"/>
            <a:ext cx="21135200" cy="1469143"/>
            <a:chOff x="-148443" y="8989508"/>
            <a:chExt cx="21135200" cy="1469143"/>
          </a:xfrm>
        </p:grpSpPr>
        <p:grpSp>
          <p:nvGrpSpPr>
            <p:cNvPr id="26" name="Group 26"/>
            <p:cNvGrpSpPr>
              <a:grpSpLocks noGrp="1" noUngrp="1" noRot="1" noMove="1" noResize="1"/>
            </p:cNvGrpSpPr>
            <p:nvPr/>
          </p:nvGrpSpPr>
          <p:grpSpPr>
            <a:xfrm>
              <a:off x="324130" y="8989508"/>
              <a:ext cx="17639739" cy="1023486"/>
              <a:chOff x="0" y="0"/>
              <a:chExt cx="6020167" cy="349300"/>
            </a:xfrm>
          </p:grpSpPr>
          <p:sp>
            <p:nvSpPr>
              <p:cNvPr id="27" name="Freeform 27"/>
              <p:cNvSpPr>
                <a:spLocks noGrp="1" noRot="1" noMove="1" noResize="1" noEditPoints="1" noAdjustHandles="1" noChangeArrowheads="1" noChangeShapeType="1"/>
              </p:cNvSpPr>
              <p:nvPr/>
            </p:nvSpPr>
            <p:spPr>
              <a:xfrm>
                <a:off x="0" y="0"/>
                <a:ext cx="6020167" cy="349300"/>
              </a:xfrm>
              <a:custGeom>
                <a:avLst/>
                <a:gdLst/>
                <a:ahLst/>
                <a:cxnLst/>
                <a:rect l="l" t="t" r="r" b="b"/>
                <a:pathLst>
                  <a:path w="6020167" h="349300">
                    <a:moveTo>
                      <a:pt x="5816967" y="0"/>
                    </a:moveTo>
                    <a:lnTo>
                      <a:pt x="0" y="0"/>
                    </a:lnTo>
                    <a:lnTo>
                      <a:pt x="203200" y="349300"/>
                    </a:lnTo>
                    <a:lnTo>
                      <a:pt x="6020167" y="349300"/>
                    </a:lnTo>
                    <a:lnTo>
                      <a:pt x="5816967" y="0"/>
                    </a:lnTo>
                    <a:close/>
                  </a:path>
                </a:pathLst>
              </a:custGeom>
              <a:solidFill>
                <a:srgbClr val="4DBF38"/>
              </a:solidFill>
            </p:spPr>
            <p:txBody>
              <a:bodyPr/>
              <a:lstStyle/>
              <a:p>
                <a:endParaRPr lang="en-MY"/>
              </a:p>
            </p:txBody>
          </p:sp>
          <p:sp>
            <p:nvSpPr>
              <p:cNvPr id="28" name="TextBox 28"/>
              <p:cNvSpPr txBox="1">
                <a:spLocks noGrp="1" noRot="1" noMove="1" noResize="1" noEditPoints="1" noAdjustHandles="1" noChangeArrowheads="1" noChangeShapeType="1"/>
              </p:cNvSpPr>
              <p:nvPr/>
            </p:nvSpPr>
            <p:spPr>
              <a:xfrm>
                <a:off x="101600" y="-57150"/>
                <a:ext cx="5816967" cy="406450"/>
              </a:xfrm>
              <a:prstGeom prst="rect">
                <a:avLst/>
              </a:prstGeom>
            </p:spPr>
            <p:txBody>
              <a:bodyPr lIns="50800" tIns="50800" rIns="50800" bIns="50800" rtlCol="0" anchor="ctr"/>
              <a:lstStyle/>
              <a:p>
                <a:pPr algn="ctr">
                  <a:lnSpc>
                    <a:spcPts val="2659"/>
                  </a:lnSpc>
                </a:pPr>
                <a:endParaRPr/>
              </a:p>
            </p:txBody>
          </p:sp>
        </p:grpSp>
        <p:grpSp>
          <p:nvGrpSpPr>
            <p:cNvPr id="29" name="Group 29"/>
            <p:cNvGrpSpPr>
              <a:grpSpLocks noGrp="1" noUngrp="1" noRot="1" noMove="1" noResize="1"/>
            </p:cNvGrpSpPr>
            <p:nvPr/>
          </p:nvGrpSpPr>
          <p:grpSpPr>
            <a:xfrm>
              <a:off x="-148443" y="9251707"/>
              <a:ext cx="1699067" cy="1132023"/>
              <a:chOff x="0" y="0"/>
              <a:chExt cx="524268" cy="349300"/>
            </a:xfrm>
          </p:grpSpPr>
          <p:sp>
            <p:nvSpPr>
              <p:cNvPr id="30" name="Freeform 30"/>
              <p:cNvSpPr>
                <a:spLocks noGrp="1" noRot="1" noMove="1" noResize="1" noEditPoints="1" noAdjustHandles="1" noChangeArrowheads="1" noChangeShapeType="1"/>
              </p:cNvSpPr>
              <p:nvPr/>
            </p:nvSpPr>
            <p:spPr>
              <a:xfrm>
                <a:off x="0" y="0"/>
                <a:ext cx="524268" cy="349300"/>
              </a:xfrm>
              <a:custGeom>
                <a:avLst/>
                <a:gdLst/>
                <a:ahLst/>
                <a:cxnLst/>
                <a:rect l="l" t="t" r="r" b="b"/>
                <a:pathLst>
                  <a:path w="524268" h="349300">
                    <a:moveTo>
                      <a:pt x="321068" y="0"/>
                    </a:moveTo>
                    <a:lnTo>
                      <a:pt x="0" y="0"/>
                    </a:lnTo>
                    <a:lnTo>
                      <a:pt x="203200" y="349300"/>
                    </a:lnTo>
                    <a:lnTo>
                      <a:pt x="524268" y="349300"/>
                    </a:lnTo>
                    <a:lnTo>
                      <a:pt x="321068" y="0"/>
                    </a:lnTo>
                    <a:close/>
                  </a:path>
                </a:pathLst>
              </a:custGeom>
              <a:solidFill>
                <a:srgbClr val="002F60"/>
              </a:solidFill>
            </p:spPr>
            <p:txBody>
              <a:bodyPr/>
              <a:lstStyle/>
              <a:p>
                <a:endParaRPr lang="en-MY"/>
              </a:p>
            </p:txBody>
          </p:sp>
          <p:sp>
            <p:nvSpPr>
              <p:cNvPr id="31" name="TextBox 31"/>
              <p:cNvSpPr txBox="1">
                <a:spLocks noGrp="1" noRot="1" noMove="1" noResize="1" noEditPoints="1" noAdjustHandles="1" noChangeArrowheads="1" noChangeShapeType="1"/>
              </p:cNvSpPr>
              <p:nvPr/>
            </p:nvSpPr>
            <p:spPr>
              <a:xfrm>
                <a:off x="101600" y="-57150"/>
                <a:ext cx="321068" cy="406450"/>
              </a:xfrm>
              <a:prstGeom prst="rect">
                <a:avLst/>
              </a:prstGeom>
            </p:spPr>
            <p:txBody>
              <a:bodyPr lIns="50800" tIns="50800" rIns="50800" bIns="50800" rtlCol="0" anchor="ctr"/>
              <a:lstStyle/>
              <a:p>
                <a:pPr algn="ctr">
                  <a:lnSpc>
                    <a:spcPts val="2659"/>
                  </a:lnSpc>
                </a:pPr>
                <a:endParaRPr/>
              </a:p>
            </p:txBody>
          </p:sp>
        </p:grpSp>
        <p:grpSp>
          <p:nvGrpSpPr>
            <p:cNvPr id="32" name="Group 32"/>
            <p:cNvGrpSpPr>
              <a:grpSpLocks noGrp="1" noUngrp="1" noRot="1" noMove="1" noResize="1"/>
            </p:cNvGrpSpPr>
            <p:nvPr/>
          </p:nvGrpSpPr>
          <p:grpSpPr>
            <a:xfrm>
              <a:off x="12584044" y="9258300"/>
              <a:ext cx="8402713" cy="1200351"/>
              <a:chOff x="0" y="0"/>
              <a:chExt cx="2445172" cy="349300"/>
            </a:xfrm>
          </p:grpSpPr>
          <p:sp>
            <p:nvSpPr>
              <p:cNvPr id="33" name="Freeform 33"/>
              <p:cNvSpPr>
                <a:spLocks noGrp="1" noRot="1" noMove="1" noResize="1" noEditPoints="1" noAdjustHandles="1" noChangeArrowheads="1" noChangeShapeType="1"/>
              </p:cNvSpPr>
              <p:nvPr/>
            </p:nvSpPr>
            <p:spPr>
              <a:xfrm>
                <a:off x="0" y="0"/>
                <a:ext cx="2445172" cy="349300"/>
              </a:xfrm>
              <a:custGeom>
                <a:avLst/>
                <a:gdLst/>
                <a:ahLst/>
                <a:cxnLst/>
                <a:rect l="l" t="t" r="r" b="b"/>
                <a:pathLst>
                  <a:path w="2445172" h="349300">
                    <a:moveTo>
                      <a:pt x="2241972" y="0"/>
                    </a:moveTo>
                    <a:lnTo>
                      <a:pt x="0" y="0"/>
                    </a:lnTo>
                    <a:lnTo>
                      <a:pt x="203200" y="349300"/>
                    </a:lnTo>
                    <a:lnTo>
                      <a:pt x="2445172" y="349300"/>
                    </a:lnTo>
                    <a:lnTo>
                      <a:pt x="2241972" y="0"/>
                    </a:lnTo>
                    <a:close/>
                  </a:path>
                </a:pathLst>
              </a:custGeom>
              <a:solidFill>
                <a:srgbClr val="00ADEF"/>
              </a:solidFill>
            </p:spPr>
            <p:txBody>
              <a:bodyPr/>
              <a:lstStyle/>
              <a:p>
                <a:endParaRPr lang="en-MY"/>
              </a:p>
            </p:txBody>
          </p:sp>
          <p:sp>
            <p:nvSpPr>
              <p:cNvPr id="34" name="TextBox 34"/>
              <p:cNvSpPr txBox="1">
                <a:spLocks noGrp="1" noRot="1" noMove="1" noResize="1" noEditPoints="1" noAdjustHandles="1" noChangeArrowheads="1" noChangeShapeType="1"/>
              </p:cNvSpPr>
              <p:nvPr/>
            </p:nvSpPr>
            <p:spPr>
              <a:xfrm>
                <a:off x="101600" y="-57150"/>
                <a:ext cx="2241972" cy="406450"/>
              </a:xfrm>
              <a:prstGeom prst="rect">
                <a:avLst/>
              </a:prstGeom>
            </p:spPr>
            <p:txBody>
              <a:bodyPr lIns="50800" tIns="50800" rIns="50800" bIns="50800" rtlCol="0" anchor="ctr"/>
              <a:lstStyle/>
              <a:p>
                <a:pPr algn="ctr">
                  <a:lnSpc>
                    <a:spcPts val="2659"/>
                  </a:lnSpc>
                </a:pPr>
                <a:endParaRPr/>
              </a:p>
            </p:txBody>
          </p:sp>
        </p:grpSp>
      </p:grpSp>
      <p:sp>
        <p:nvSpPr>
          <p:cNvPr id="35" name="TextBox 35"/>
          <p:cNvSpPr txBox="1"/>
          <p:nvPr/>
        </p:nvSpPr>
        <p:spPr>
          <a:xfrm>
            <a:off x="1540130" y="1742517"/>
            <a:ext cx="6251581" cy="372110"/>
          </a:xfrm>
          <a:prstGeom prst="rect">
            <a:avLst/>
          </a:prstGeom>
        </p:spPr>
        <p:txBody>
          <a:bodyPr lIns="0" tIns="0" rIns="0" bIns="0" rtlCol="0" anchor="t">
            <a:spAutoFit/>
          </a:bodyPr>
          <a:lstStyle/>
          <a:p>
            <a:pPr algn="just">
              <a:lnSpc>
                <a:spcPts val="2859"/>
              </a:lnSpc>
            </a:pPr>
            <a:r>
              <a:rPr lang="en-US" sz="2199">
                <a:solidFill>
                  <a:srgbClr val="000000"/>
                </a:solidFill>
                <a:latin typeface="Poppins"/>
              </a:rPr>
              <a:t>TITTLE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177</Words>
  <Application>Microsoft Office PowerPoint</Application>
  <PresentationFormat>Custom</PresentationFormat>
  <Paragraphs>52</Paragraphs>
  <Slides>12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12</vt:i4>
      </vt:variant>
    </vt:vector>
  </HeadingPairs>
  <TitlesOfParts>
    <vt:vector size="24" baseType="lpstr">
      <vt:lpstr>Montserrat</vt:lpstr>
      <vt:lpstr>Arial</vt:lpstr>
      <vt:lpstr>Poppins</vt:lpstr>
      <vt:lpstr>Poppins Ultra-Bold</vt:lpstr>
      <vt:lpstr>Arimo</vt:lpstr>
      <vt:lpstr>Calibri</vt:lpstr>
      <vt:lpstr>Poppins Semi-Bold</vt:lpstr>
      <vt:lpstr>Poppins Bold</vt:lpstr>
      <vt:lpstr>Montserrat Classic</vt:lpstr>
      <vt:lpstr>Montserrat Semi-Bold</vt:lpstr>
      <vt:lpstr>Montserrat Classic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atnt draft</dc:title>
  <cp:lastModifiedBy>AHMAD SHAHIDAN BIN ABDULLAH</cp:lastModifiedBy>
  <cp:revision>4</cp:revision>
  <dcterms:created xsi:type="dcterms:W3CDTF">2006-08-16T00:00:00Z</dcterms:created>
  <dcterms:modified xsi:type="dcterms:W3CDTF">2024-09-03T16:15:28Z</dcterms:modified>
  <dc:identifier>DAGFSMeClqk</dc:identifier>
</cp:coreProperties>
</file>